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18"/>
  </p:notesMasterIdLst>
  <p:handoutMasterIdLst>
    <p:handoutMasterId r:id="rId19"/>
  </p:handoutMasterIdLst>
  <p:sldIdLst>
    <p:sldId id="737" r:id="rId2"/>
    <p:sldId id="738" r:id="rId3"/>
    <p:sldId id="739" r:id="rId4"/>
    <p:sldId id="740" r:id="rId5"/>
    <p:sldId id="801" r:id="rId6"/>
    <p:sldId id="770" r:id="rId7"/>
    <p:sldId id="736" r:id="rId8"/>
    <p:sldId id="418" r:id="rId9"/>
    <p:sldId id="680" r:id="rId10"/>
    <p:sldId id="750" r:id="rId11"/>
    <p:sldId id="790" r:id="rId12"/>
    <p:sldId id="403" r:id="rId13"/>
    <p:sldId id="758" r:id="rId14"/>
    <p:sldId id="802" r:id="rId15"/>
    <p:sldId id="774" r:id="rId16"/>
    <p:sldId id="63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42A35DC-940D-4953-AA4E-E925B94AF9CF}">
          <p14:sldIdLst>
            <p14:sldId id="737"/>
            <p14:sldId id="738"/>
            <p14:sldId id="739"/>
            <p14:sldId id="740"/>
            <p14:sldId id="801"/>
            <p14:sldId id="770"/>
            <p14:sldId id="736"/>
            <p14:sldId id="418"/>
            <p14:sldId id="680"/>
            <p14:sldId id="750"/>
            <p14:sldId id="790"/>
            <p14:sldId id="403"/>
            <p14:sldId id="758"/>
            <p14:sldId id="802"/>
            <p14:sldId id="774"/>
            <p14:sldId id="63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6" userDrawn="1">
          <p15:clr>
            <a:srgbClr val="A4A3A4"/>
          </p15:clr>
        </p15:guide>
        <p15:guide id="2" pos="336" userDrawn="1">
          <p15:clr>
            <a:srgbClr val="A4A3A4"/>
          </p15:clr>
        </p15:guide>
        <p15:guide id="3" orient="horz" pos="3984" userDrawn="1">
          <p15:clr>
            <a:srgbClr val="A4A3A4"/>
          </p15:clr>
        </p15:guide>
        <p15:guide id="4" pos="748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nerous Art" initials="GA" lastIdx="1" clrIdx="0">
    <p:extLst>
      <p:ext uri="{19B8F6BF-5375-455C-9EA6-DF929625EA0E}">
        <p15:presenceInfo xmlns:p15="http://schemas.microsoft.com/office/powerpoint/2012/main" userId="74acd13c187467f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FF66FF"/>
    <a:srgbClr val="006699"/>
    <a:srgbClr val="3399FF"/>
    <a:srgbClr val="00CC66"/>
    <a:srgbClr val="0B78B5"/>
    <a:srgbClr val="33CCCC"/>
    <a:srgbClr val="FF5050"/>
    <a:srgbClr val="F3F7A7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860" autoAdjust="0"/>
    <p:restoredTop sz="96053" autoAdjust="0"/>
  </p:normalViewPr>
  <p:slideViewPr>
    <p:cSldViewPr snapToGrid="0" showGuides="1">
      <p:cViewPr varScale="1">
        <p:scale>
          <a:sx n="80" d="100"/>
          <a:sy n="80" d="100"/>
        </p:scale>
        <p:origin x="926" y="53"/>
      </p:cViewPr>
      <p:guideLst>
        <p:guide orient="horz" pos="336"/>
        <p:guide pos="336"/>
        <p:guide orient="horz" pos="3984"/>
        <p:guide pos="748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800" dirty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</c:rich>
      </c:tx>
      <c:layout>
        <c:manualLayout>
          <c:xMode val="edge"/>
          <c:yMode val="edge"/>
          <c:x val="0.1051782232959715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KZ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0185396806343962E-2"/>
          <c:y val="3.8412229968879892E-2"/>
          <c:w val="0.95637092527390299"/>
          <c:h val="0.67318292830881388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Группа 1</c:v>
                </c:pt>
              </c:strCache>
            </c:strRef>
          </c:tx>
          <c:spPr>
            <a:solidFill>
              <a:srgbClr val="33CCCC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0 визит</c:v>
                </c:pt>
                <c:pt idx="1">
                  <c:v>через 1 месяц</c:v>
                </c:pt>
                <c:pt idx="2">
                  <c:v>через 2 месяца</c:v>
                </c:pt>
                <c:pt idx="3">
                  <c:v>через 3 месяца</c:v>
                </c:pt>
                <c:pt idx="4">
                  <c:v>через 4 месяца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90</c:v>
                </c:pt>
                <c:pt idx="1">
                  <c:v>90</c:v>
                </c:pt>
                <c:pt idx="2">
                  <c:v>89</c:v>
                </c:pt>
                <c:pt idx="3">
                  <c:v>88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A7-A448-B113-2912BB9EF25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Группа 2</c:v>
                </c:pt>
              </c:strCache>
            </c:strRef>
          </c:tx>
          <c:spPr>
            <a:solidFill>
              <a:srgbClr val="3399FF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0 визит</c:v>
                </c:pt>
                <c:pt idx="1">
                  <c:v>через 1 месяц</c:v>
                </c:pt>
                <c:pt idx="2">
                  <c:v>через 2 месяца</c:v>
                </c:pt>
                <c:pt idx="3">
                  <c:v>через 3 месяца</c:v>
                </c:pt>
                <c:pt idx="4">
                  <c:v>через 4 месяца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89</c:v>
                </c:pt>
                <c:pt idx="1">
                  <c:v>69</c:v>
                </c:pt>
                <c:pt idx="2">
                  <c:v>69</c:v>
                </c:pt>
                <c:pt idx="3">
                  <c:v>68</c:v>
                </c:pt>
                <c:pt idx="4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A7-A448-B113-2912BB9EF25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Группа 3</c:v>
                </c:pt>
              </c:strCache>
            </c:strRef>
          </c:tx>
          <c:spPr>
            <a:solidFill>
              <a:srgbClr val="66FFFF"/>
            </a:solidFill>
            <a:ln>
              <a:noFill/>
            </a:ln>
            <a:effectLst/>
            <a:sp3d/>
          </c:spPr>
          <c:invertIfNegative val="0"/>
          <c:cat>
            <c:strRef>
              <c:f>Лист1!$A$2:$A$6</c:f>
              <c:strCache>
                <c:ptCount val="5"/>
                <c:pt idx="0">
                  <c:v>0 визит</c:v>
                </c:pt>
                <c:pt idx="1">
                  <c:v>через 1 месяц</c:v>
                </c:pt>
                <c:pt idx="2">
                  <c:v>через 2 месяца</c:v>
                </c:pt>
                <c:pt idx="3">
                  <c:v>через 3 месяца</c:v>
                </c:pt>
                <c:pt idx="4">
                  <c:v>через 4 месяца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89</c:v>
                </c:pt>
                <c:pt idx="1">
                  <c:v>67</c:v>
                </c:pt>
                <c:pt idx="2">
                  <c:v>67</c:v>
                </c:pt>
                <c:pt idx="3">
                  <c:v>68</c:v>
                </c:pt>
                <c:pt idx="4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1A7-A448-B113-2912BB9EF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5922880"/>
        <c:axId val="253263648"/>
        <c:axId val="0"/>
      </c:bar3DChart>
      <c:catAx>
        <c:axId val="27592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253263648"/>
        <c:crosses val="autoZero"/>
        <c:auto val="1"/>
        <c:lblAlgn val="ctr"/>
        <c:lblOffset val="100"/>
        <c:noMultiLvlLbl val="0"/>
      </c:catAx>
      <c:valAx>
        <c:axId val="253263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592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65177716706140509"/>
          <c:w val="0.63105336913293253"/>
          <c:h val="0.235677534722039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0"/>
    <c:plotArea>
      <c:layout>
        <c:manualLayout>
          <c:layoutTarget val="inner"/>
          <c:xMode val="edge"/>
          <c:yMode val="edge"/>
          <c:x val="3.8123886516108894E-2"/>
          <c:y val="3.9429511623253886E-2"/>
          <c:w val="0.5499783073530875"/>
          <c:h val="0.70180676668214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Группа 1</c:v>
                </c:pt>
              </c:strCache>
            </c:strRef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9.7116740249524412E-3"/>
                  <c:y val="4.13340204833547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2944BBA2-7074-4A60-9760-811AA1805954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</a:p>
                  <a:p>
                    <a:pPr>
                      <a:defRPr sz="1200">
                        <a:latin typeface="Arial" panose="020B0604020202020204" pitchFamily="34" charset="0"/>
                        <a:cs typeface="Arial" panose="020B0604020202020204" pitchFamily="34" charset="0"/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6.2053137743152929E-2"/>
                      <c:h val="9.4155809559718515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B997-C14C-A367-4292D8B38D89}"/>
                </c:ext>
              </c:extLst>
            </c:dLbl>
            <c:dLbl>
              <c:idx val="1"/>
              <c:layout>
                <c:manualLayout>
                  <c:x val="-2.0816433560496114E-17"/>
                  <c:y val="1.203847903509380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fld id="{4493482E-814F-44F3-ABE7-0CC453077D47}" type="VALUE">
                      <a:rPr lang="en-US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pPr>
                      <a:t>[ЗНАЧЕНИЕ]</a:t>
                    </a:fld>
                    <a:r>
                      <a:rPr lang="en-US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2179876805820397E-2"/>
                      <c:h val="5.9309311770756906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997-C14C-A367-4292D8B38D8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9B79016-5C16-44BC-B043-28EBEE77A0D6}" type="VALUE">
                      <a:rPr lang="en-US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[ЗНАЧЕНИЕ]</a:t>
                    </a:fld>
                    <a:r>
                      <a:rPr lang="en-US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B997-C14C-A367-4292D8B38D89}"/>
                </c:ext>
              </c:extLst>
            </c:dLbl>
            <c:dLbl>
              <c:idx val="3"/>
              <c:layout>
                <c:manualLayout>
                  <c:x val="-4.3251662968969553E-17"/>
                  <c:y val="0"/>
                </c:manualLayout>
              </c:layout>
              <c:tx>
                <c:rich>
                  <a:bodyPr/>
                  <a:lstStyle/>
                  <a:p>
                    <a:fld id="{E9BC1AD9-2FCD-4C7B-AEA0-6F210B7E0AA2}" type="VALUE">
                      <a:rPr lang="en-US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[ЗНАЧЕНИЕ]</a:t>
                    </a:fld>
                    <a:r>
                      <a:rPr lang="en-US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997-C14C-A367-4292D8B38D89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sz="12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6,9±0,2</a:t>
                    </a:r>
                    <a:endParaRPr lang="en-US" sz="1200" b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071D-5547-9EE9-AA4F7E7983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0 визит</c:v>
                </c:pt>
                <c:pt idx="1">
                  <c:v>Через 1 месяц</c:v>
                </c:pt>
                <c:pt idx="2">
                  <c:v>Через 2 месяца</c:v>
                </c:pt>
                <c:pt idx="3">
                  <c:v>Через 3 месяца</c:v>
                </c:pt>
                <c:pt idx="4">
                  <c:v>Через 4 месяца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6.5</c:v>
                </c:pt>
                <c:pt idx="1">
                  <c:v>6.6</c:v>
                </c:pt>
                <c:pt idx="2">
                  <c:v>6.8</c:v>
                </c:pt>
                <c:pt idx="3">
                  <c:v>6.9</c:v>
                </c:pt>
                <c:pt idx="4">
                  <c:v>7.1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997-C14C-A367-4292D8B38D8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Группа 2</c:v>
                </c:pt>
              </c:strCache>
            </c:strRef>
          </c:tx>
          <c:spPr>
            <a:solidFill>
              <a:srgbClr val="3399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796044349782994E-3"/>
                  <c:y val="-3.64339782707589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6,7±0,2</a:t>
                    </a:r>
                    <a:endParaRPr lang="en-US" sz="1200" b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B997-C14C-A367-4292D8B38D89}"/>
                </c:ext>
              </c:extLst>
            </c:dLbl>
            <c:dLbl>
              <c:idx val="1"/>
              <c:layout>
                <c:manualLayout>
                  <c:x val="-1.6601737120901097E-2"/>
                  <c:y val="5.052427634086466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1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7DF3942-F4F8-4379-AB34-C3A0D07973FD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ea typeface="Arimo Bold"/>
                        <a:cs typeface="Arial" panose="020B0604020202020204" pitchFamily="34" charset="0"/>
                        <a:sym typeface="Arimo Bold"/>
                      </a:rPr>
                      <a:t>±0,2*</a:t>
                    </a:r>
                    <a:r>
                      <a:rPr lang="en-US" sz="1200" b="1" baseline="30000">
                        <a:latin typeface="+mn-lt"/>
                        <a:ea typeface="+mn-ea"/>
                        <a:cs typeface="+mn-cs"/>
                        <a:sym typeface="Arimo Bold"/>
                      </a:rPr>
                      <a:t>&amp;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563077117986727"/>
                      <c:h val="0.1126821384378393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71D-5547-9EE9-AA4F7E798307}"/>
                </c:ext>
              </c:extLst>
            </c:dLbl>
            <c:dLbl>
              <c:idx val="2"/>
              <c:layout>
                <c:manualLayout>
                  <c:x val="-8.257231044848096E-3"/>
                  <c:y val="5.031864362323412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1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3613632-9581-4E4B-A056-F5B430525A77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ea typeface="Arimo Bold"/>
                        <a:cs typeface="Arial" panose="020B0604020202020204" pitchFamily="34" charset="0"/>
                        <a:sym typeface="Arimo Bold"/>
                      </a:rPr>
                      <a:t>±0,2*</a:t>
                    </a:r>
                    <a:r>
                      <a:rPr lang="en-US" sz="1200" b="0" baseline="30000" dirty="0">
                        <a:latin typeface="Arial" panose="020B0604020202020204" pitchFamily="34" charset="0"/>
                        <a:ea typeface="Arimo Bold"/>
                        <a:cs typeface="Arial" panose="020B0604020202020204" pitchFamily="34" charset="0"/>
                        <a:sym typeface="Arimo Bold"/>
                      </a:rPr>
                      <a:t>&amp;</a:t>
                    </a:r>
                    <a:endParaRPr lang="en-US" sz="1200" b="0" dirty="0">
                      <a:latin typeface="Arial" panose="020B0604020202020204" pitchFamily="34" charset="0"/>
                      <a:ea typeface="Arimo Bold"/>
                      <a:cs typeface="Arial" panose="020B0604020202020204" pitchFamily="34" charset="0"/>
                      <a:sym typeface="Arimo Bold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1">
                        <a:solidFill>
                          <a:prstClr val="black"/>
                        </a:solidFill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071D-5547-9EE9-AA4F7E798307}"/>
                </c:ext>
              </c:extLst>
            </c:dLbl>
            <c:dLbl>
              <c:idx val="3"/>
              <c:layout>
                <c:manualLayout>
                  <c:x val="-1.9549047362240643E-3"/>
                  <c:y val="3.962307840477371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1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D1671CC-32A6-49E0-BFA3-D53C6108379A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 b="1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ea typeface="Arimo Bold"/>
                        <a:cs typeface="Arial" panose="020B0604020202020204" pitchFamily="34" charset="0"/>
                        <a:sym typeface="Arimo Bold"/>
                      </a:rPr>
                      <a:t>±0,2*</a:t>
                    </a:r>
                    <a:r>
                      <a:rPr lang="en-US" sz="1200" b="1" baseline="30000">
                        <a:latin typeface="+mn-lt"/>
                        <a:ea typeface="+mn-ea"/>
                        <a:cs typeface="+mn-cs"/>
                        <a:sym typeface="Arimo Bold"/>
                      </a:rPr>
                      <a:t>&amp;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1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73274900497577"/>
                      <c:h val="7.7465048651189722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71D-5547-9EE9-AA4F7E798307}"/>
                </c:ext>
              </c:extLst>
            </c:dLbl>
            <c:dLbl>
              <c:idx val="4"/>
              <c:layout>
                <c:manualLayout>
                  <c:x val="-7.9521184907139462E-3"/>
                  <c:y val="1.141645799436892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807397F-1011-43E9-A18C-438B9C76B15D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ea typeface="Arimo Bold"/>
                        <a:cs typeface="Arial" panose="020B0604020202020204" pitchFamily="34" charset="0"/>
                        <a:sym typeface="Arimo Bold"/>
                      </a:rPr>
                      <a:t>±0,2*</a:t>
                    </a:r>
                    <a:r>
                      <a:rPr lang="en-US" sz="1200" b="0" baseline="30000" dirty="0">
                        <a:latin typeface="Arial" panose="020B0604020202020204" pitchFamily="34" charset="0"/>
                        <a:ea typeface="Arimo Bold"/>
                        <a:cs typeface="Arial" panose="020B0604020202020204" pitchFamily="34" charset="0"/>
                        <a:sym typeface="Arimo Bold"/>
                      </a:rPr>
                      <a:t>&amp;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624721232399555"/>
                      <c:h val="4.924304209374474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071D-5547-9EE9-AA4F7E79830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0 визит</c:v>
                </c:pt>
                <c:pt idx="1">
                  <c:v>Через 1 месяц</c:v>
                </c:pt>
                <c:pt idx="2">
                  <c:v>Через 2 месяца</c:v>
                </c:pt>
                <c:pt idx="3">
                  <c:v>Через 3 месяца</c:v>
                </c:pt>
                <c:pt idx="4">
                  <c:v>Через 4 месяца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6.7</c:v>
                </c:pt>
                <c:pt idx="1">
                  <c:v>7.8</c:v>
                </c:pt>
                <c:pt idx="2">
                  <c:v>8.1</c:v>
                </c:pt>
                <c:pt idx="3">
                  <c:v>8.1999999999999993</c:v>
                </c:pt>
                <c:pt idx="4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B997-C14C-A367-4292D8B38D89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Группа 3</c:v>
                </c:pt>
              </c:strCache>
            </c:strRef>
          </c:tx>
          <c:spPr>
            <a:solidFill>
              <a:srgbClr val="66FFFF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8.1592402827299288E-4"/>
                  <c:y val="2.0100982364970897E-2"/>
                </c:manualLayout>
              </c:layout>
              <c:tx>
                <c:rich>
                  <a:bodyPr/>
                  <a:lstStyle/>
                  <a:p>
                    <a:fld id="{577415DE-7947-41DE-B9FC-0E2816BC4273}" type="VALUE">
                      <a:rPr lang="en-US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/>
                      <a:t>[ЗНАЧЕНИЕ]</a:t>
                    </a:fld>
                    <a:r>
                      <a:rPr lang="en-US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613471584211542E-2"/>
                      <c:h val="6.161441528243720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B997-C14C-A367-4292D8B38D89}"/>
                </c:ext>
              </c:extLst>
            </c:dLbl>
            <c:dLbl>
              <c:idx val="1"/>
              <c:layout>
                <c:manualLayout>
                  <c:x val="4.6742746320410722E-3"/>
                  <c:y val="7.8373011807231878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65EDA95-BF63-49EA-9209-79686F01CF7D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  <a:r>
                      <a:rPr lang="en-US" sz="1200" b="0" i="0" u="none" strike="noStrike" kern="1200" baseline="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  <a:r>
                      <a:rPr lang="en-US" sz="1200" b="0" i="0" u="none" strike="noStrike" kern="1200" baseline="300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&amp;</a:t>
                    </a:r>
                    <a:endParaRPr lang="en-US" sz="1200" b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>
                        <a:solidFill>
                          <a:prstClr val="black"/>
                        </a:solidFill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20154972158082"/>
                      <c:h val="7.1043388810793293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B997-C14C-A367-4292D8B38D89}"/>
                </c:ext>
              </c:extLst>
            </c:dLbl>
            <c:dLbl>
              <c:idx val="2"/>
              <c:layout>
                <c:manualLayout>
                  <c:x val="1.2345747998380681E-2"/>
                  <c:y val="1.171081912927299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B4B2604E-18C5-4AC3-A417-B793E307767C}" type="VALUE">
                      <a:rPr lang="en-US" sz="1200" b="0" i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  <a:r>
                      <a:rPr lang="en-US" sz="1200" b="0" i="0" u="none" strike="noStrike" kern="1200" baseline="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  <a:r>
                      <a:rPr lang="en-US" sz="1200" b="0" i="0" u="none" strike="noStrike" kern="1200" baseline="300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&amp;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9.5813416672231866E-2"/>
                      <c:h val="7.3645815830133229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B997-C14C-A367-4292D8B38D89}"/>
                </c:ext>
              </c:extLst>
            </c:dLbl>
            <c:dLbl>
              <c:idx val="3"/>
              <c:layout>
                <c:manualLayout>
                  <c:x val="1.1575337346347019E-2"/>
                  <c:y val="1.434347118682966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 b="0" i="0" u="none" strike="noStrike" kern="1200" baseline="0">
                        <a:solidFill>
                          <a:prstClr val="black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F53C637-D204-45C0-BC6A-6C77F5475601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200">
                          <a:solidFill>
                            <a:prstClr val="black"/>
                          </a:solidFill>
                        </a:defRPr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  <a:r>
                      <a:rPr lang="en-US" sz="1200" b="0" i="0" u="none" strike="noStrike" kern="1200" baseline="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  <a:r>
                      <a:rPr lang="en-US" sz="1200" b="0" i="0" u="none" strike="noStrike" kern="1200" baseline="300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&amp;</a:t>
                    </a:r>
                    <a:endParaRPr lang="en-US" sz="1200" b="0" dirty="0"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200">
                        <a:solidFill>
                          <a:prstClr val="black"/>
                        </a:solidFill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marL="0" marR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sz="1200" b="0" i="0" u="none" strike="noStrike" kern="1200" baseline="0">
                      <a:solidFill>
                        <a:prstClr val="black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8.4524509347250545E-2"/>
                      <c:h val="7.333639340499911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B997-C14C-A367-4292D8B38D89}"/>
                </c:ext>
              </c:extLst>
            </c:dLbl>
            <c:dLbl>
              <c:idx val="4"/>
              <c:layout>
                <c:manualLayout>
                  <c:x val="2.783728733912302E-2"/>
                  <c:y val="6.132916398568870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D9FB9AC-95B4-4D43-B4A6-D1DCBB406492}" type="VALUE">
                      <a:rPr lang="en-US" sz="1200" b="0" smtClean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pPr>
                        <a:defRPr sz="1200"/>
                      </a:pPr>
                      <a:t>[ЗНАЧЕНИЕ]</a:t>
                    </a:fld>
                    <a:r>
                      <a: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rPr>
                      <a:t>±0,2</a:t>
                    </a:r>
                    <a:r>
                      <a:rPr lang="en-US" sz="1200" b="0" i="0" u="none" strike="noStrike" kern="1200" baseline="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*</a:t>
                    </a:r>
                    <a:r>
                      <a:rPr lang="en-US" sz="1200" b="0" i="0" u="none" strike="noStrike" kern="1200" baseline="30000" dirty="0">
                        <a:solidFill>
                          <a:prstClr val="black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&amp;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041387396864723"/>
                      <c:h val="7.0742462416494581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0-B997-C14C-A367-4292D8B38D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0 визит</c:v>
                </c:pt>
                <c:pt idx="1">
                  <c:v>Через 1 месяц</c:v>
                </c:pt>
                <c:pt idx="2">
                  <c:v>Через 2 месяца</c:v>
                </c:pt>
                <c:pt idx="3">
                  <c:v>Через 3 месяца</c:v>
                </c:pt>
                <c:pt idx="4">
                  <c:v>Через 4 месяца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6.8</c:v>
                </c:pt>
                <c:pt idx="1">
                  <c:v>8.1</c:v>
                </c:pt>
                <c:pt idx="2">
                  <c:v>8.4</c:v>
                </c:pt>
                <c:pt idx="3">
                  <c:v>8.4</c:v>
                </c:pt>
                <c:pt idx="4">
                  <c:v>8.1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B997-C14C-A367-4292D8B38D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9148360"/>
        <c:axId val="279149144"/>
      </c:barChart>
      <c:catAx>
        <c:axId val="279148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9149144"/>
        <c:crosses val="autoZero"/>
        <c:auto val="1"/>
        <c:lblAlgn val="ctr"/>
        <c:lblOffset val="100"/>
        <c:noMultiLvlLbl val="0"/>
      </c:catAx>
      <c:valAx>
        <c:axId val="2791491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tint val="7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279148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02026625436861"/>
          <c:y val="0.38930074630229961"/>
          <c:w val="0.1068520992454154"/>
          <c:h val="0.184964324209128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KZ"/>
        </a:p>
      </c:txPr>
    </c:legend>
    <c:plotVisOnly val="1"/>
    <c:dispBlanksAs val="gap"/>
    <c:showDLblsOverMax val="0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800"/>
      </a:pPr>
      <a:endParaRPr lang="ru-K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23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3">
      <cs:styleClr val="auto"/>
    </cs:fillRef>
    <cs:effectRef idx="2">
      <a:schemeClr val="dk1"/>
    </cs:effectRef>
    <cs:fontRef idx="minor">
      <a:schemeClr val="tx1"/>
    </cs:fontRef>
  </cs:dataPoint>
  <cs:dataPoint3D>
    <cs:lnRef idx="0"/>
    <cs:fillRef idx="1">
      <cs:styleClr val="auto"/>
    </cs:fillRef>
    <cs:effectRef idx="2">
      <a:schemeClr val="dk1"/>
    </cs:effectRef>
    <cs:fontRef idx="minor">
      <a:schemeClr val="tx1"/>
    </cs:fontRef>
  </cs:dataPoint3D>
  <cs:dataPointLine>
    <cs:lnRef idx="1">
      <cs:styleClr val="auto"/>
    </cs:lnRef>
    <cs:lineWidthScale>5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3">
      <cs:styleClr val="auto"/>
    </cs:fillRef>
    <cs:effectRef idx="2">
      <a:schemeClr val="dk1"/>
    </cs:effectRef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0"/>
    <cs:fillRef idx="3" mods="ignoreCSTransforms">
      <cs:styleClr val="0">
        <a:shade val="25000"/>
      </cs:styleClr>
    </cs:fillRef>
    <cs:effectRef idx="2">
      <a:schemeClr val="dk1"/>
    </cs:effectRef>
    <cs:fontRef idx="minor">
      <a:schemeClr val="tx1"/>
    </cs:fontRef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0"/>
    <cs:fillRef idx="3" mods="ignoreCSTransforms">
      <cs:styleClr val="0">
        <a:tint val="25000"/>
      </cs:styleClr>
    </cs:fillRef>
    <cs:effectRef idx="2">
      <a:schemeClr val="dk1"/>
    </cs:effectRef>
    <cs:fontRef idx="minor">
      <a:schemeClr val="tx1"/>
    </cs:fontRef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0.26235</cdr:x>
      <cdr:y>0.01813</cdr:y>
    </cdr:from>
    <cdr:to>
      <cdr:x>0.3283</cdr:x>
      <cdr:y>0.08404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902541" y="84667"/>
          <a:ext cx="729687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89±0,2</a:t>
          </a:r>
        </a:p>
      </cdr:txBody>
    </cdr:sp>
  </cdr:relSizeAnchor>
  <cdr:relSizeAnchor xmlns:cdr="http://schemas.openxmlformats.org/drawingml/2006/chartDrawing">
    <cdr:from>
      <cdr:x>0.21394</cdr:x>
      <cdr:y>0</cdr:y>
    </cdr:from>
    <cdr:to>
      <cdr:x>0.27989</cdr:x>
      <cdr:y>0.06591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366951" y="0"/>
          <a:ext cx="729687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89±0,2</a:t>
          </a:r>
        </a:p>
      </cdr:txBody>
    </cdr:sp>
  </cdr:relSizeAnchor>
  <cdr:relSizeAnchor xmlns:cdr="http://schemas.openxmlformats.org/drawingml/2006/chartDrawing">
    <cdr:from>
      <cdr:x>0.1596</cdr:x>
      <cdr:y>0.00205</cdr:y>
    </cdr:from>
    <cdr:to>
      <cdr:x>0.22555</cdr:x>
      <cdr:y>0.06796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1765754" y="9573"/>
          <a:ext cx="729687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dirty="0">
              <a:latin typeface="Arial" panose="020B0604020202020204" pitchFamily="34" charset="0"/>
              <a:cs typeface="Arial" panose="020B0604020202020204" pitchFamily="34" charset="0"/>
            </a:rPr>
            <a:t>90±0,2</a:t>
          </a:r>
          <a:endParaRPr lang="ru-RU" sz="1400" b="0" dirty="0"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996EEF-566E-7A88-F308-3D4015628D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DBD38-A3EA-998C-B5B7-F0D764512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3912D-7C6A-43A1-BD4F-844544856533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8E6501-4663-6A70-ADCD-586B90C8C4C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7DFDC-48CD-9984-5DE0-373B2C55F4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673D9B-926C-4BC4-9140-1F67C9ADB12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62269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aa-ET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8370E32-A61C-6943-9D9D-8A915268F35E}" type="datetimeFigureOut">
              <a:rPr lang="aa-ET" smtClean="0"/>
              <a:pPr/>
              <a:t>10/15/2026</a:t>
            </a:fld>
            <a:endParaRPr lang="aa-ET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aa-ET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aa-ET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aa-ET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E000991-B94B-7B44-A027-E5145B735852}" type="slidenum">
              <a:rPr lang="aa-ET" smtClean="0"/>
              <a:pPr/>
              <a:t>‹#›</a:t>
            </a:fld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225577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Исправить ссылки. Ссылки на источники пишутся: ФИО, название статьи, журнал, год, номер, стр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000991-B94B-7B44-A027-E5145B735852}" type="slidenum">
              <a:rPr lang="aa-ET" smtClean="0"/>
              <a:pPr/>
              <a:t>2</a:t>
            </a:fld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1494821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000991-B94B-7B44-A027-E5145B735852}" type="slidenum">
              <a:rPr lang="aa-ET" smtClean="0"/>
              <a:pPr/>
              <a:t>10</a:t>
            </a:fld>
            <a:endParaRPr lang="aa-ET" dirty="0"/>
          </a:p>
        </p:txBody>
      </p:sp>
    </p:spTree>
    <p:extLst>
      <p:ext uri="{BB962C8B-B14F-4D97-AF65-F5344CB8AC3E}">
        <p14:creationId xmlns:p14="http://schemas.microsoft.com/office/powerpoint/2010/main" val="135907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81885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599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526777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9373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31209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68348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97284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579877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10489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5353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09989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935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09DCCBD-D7DB-4038-DB46-7F1FEA1B01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8001" y="2793924"/>
            <a:ext cx="3394583" cy="4064077"/>
          </a:xfrm>
          <a:custGeom>
            <a:avLst/>
            <a:gdLst>
              <a:gd name="connsiteX0" fmla="*/ 0 w 3394583"/>
              <a:gd name="connsiteY0" fmla="*/ 0 h 4064077"/>
              <a:gd name="connsiteX1" fmla="*/ 3394583 w 3394583"/>
              <a:gd name="connsiteY1" fmla="*/ 0 h 4064077"/>
              <a:gd name="connsiteX2" fmla="*/ 3394583 w 3394583"/>
              <a:gd name="connsiteY2" fmla="*/ 4064077 h 4064077"/>
              <a:gd name="connsiteX3" fmla="*/ 0 w 3394583"/>
              <a:gd name="connsiteY3" fmla="*/ 4064077 h 4064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4583" h="4064077">
                <a:moveTo>
                  <a:pt x="0" y="0"/>
                </a:moveTo>
                <a:lnTo>
                  <a:pt x="3394583" y="0"/>
                </a:lnTo>
                <a:lnTo>
                  <a:pt x="3394583" y="4064077"/>
                </a:lnTo>
                <a:lnTo>
                  <a:pt x="0" y="406407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4992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10B211E-311E-E87B-7DA4-B5C0515C3E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86470" y="3038458"/>
            <a:ext cx="5837808" cy="3149171"/>
          </a:xfrm>
          <a:custGeom>
            <a:avLst/>
            <a:gdLst>
              <a:gd name="connsiteX0" fmla="*/ 0 w 5837808"/>
              <a:gd name="connsiteY0" fmla="*/ 0 h 3149171"/>
              <a:gd name="connsiteX1" fmla="*/ 5837808 w 5837808"/>
              <a:gd name="connsiteY1" fmla="*/ 0 h 3149171"/>
              <a:gd name="connsiteX2" fmla="*/ 5837808 w 5837808"/>
              <a:gd name="connsiteY2" fmla="*/ 3149171 h 3149171"/>
              <a:gd name="connsiteX3" fmla="*/ 0 w 5837808"/>
              <a:gd name="connsiteY3" fmla="*/ 3149171 h 3149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37808" h="3149171">
                <a:moveTo>
                  <a:pt x="0" y="0"/>
                </a:moveTo>
                <a:lnTo>
                  <a:pt x="5837808" y="0"/>
                </a:lnTo>
                <a:lnTo>
                  <a:pt x="5837808" y="3149171"/>
                </a:lnTo>
                <a:lnTo>
                  <a:pt x="0" y="31491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9658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23F50B5-C012-57D4-CB9F-0C20C7A22B9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83006" y="2583133"/>
            <a:ext cx="3238500" cy="4274866"/>
          </a:xfrm>
          <a:custGeom>
            <a:avLst/>
            <a:gdLst>
              <a:gd name="connsiteX0" fmla="*/ 0 w 3238500"/>
              <a:gd name="connsiteY0" fmla="*/ 0 h 4274866"/>
              <a:gd name="connsiteX1" fmla="*/ 3238500 w 3238500"/>
              <a:gd name="connsiteY1" fmla="*/ 0 h 4274866"/>
              <a:gd name="connsiteX2" fmla="*/ 3238500 w 3238500"/>
              <a:gd name="connsiteY2" fmla="*/ 4274866 h 4274866"/>
              <a:gd name="connsiteX3" fmla="*/ 0 w 3238500"/>
              <a:gd name="connsiteY3" fmla="*/ 4274866 h 4274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38500" h="4274866">
                <a:moveTo>
                  <a:pt x="0" y="0"/>
                </a:moveTo>
                <a:lnTo>
                  <a:pt x="3238500" y="0"/>
                </a:lnTo>
                <a:lnTo>
                  <a:pt x="3238500" y="4274866"/>
                </a:lnTo>
                <a:lnTo>
                  <a:pt x="0" y="42748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6849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6ED3B08-F12A-02F6-A92B-44D76E2E7D1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599572"/>
            <a:ext cx="2451100" cy="1943100"/>
          </a:xfrm>
          <a:custGeom>
            <a:avLst/>
            <a:gdLst>
              <a:gd name="connsiteX0" fmla="*/ 0 w 2451100"/>
              <a:gd name="connsiteY0" fmla="*/ 0 h 1943100"/>
              <a:gd name="connsiteX1" fmla="*/ 2451100 w 2451100"/>
              <a:gd name="connsiteY1" fmla="*/ 0 h 1943100"/>
              <a:gd name="connsiteX2" fmla="*/ 2451100 w 2451100"/>
              <a:gd name="connsiteY2" fmla="*/ 1943100 h 1943100"/>
              <a:gd name="connsiteX3" fmla="*/ 0 w 24511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1100" h="1943100">
                <a:moveTo>
                  <a:pt x="0" y="0"/>
                </a:moveTo>
                <a:lnTo>
                  <a:pt x="2451100" y="0"/>
                </a:lnTo>
                <a:lnTo>
                  <a:pt x="2451100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492FA9C-5E80-9303-6F44-199C74259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738967" y="2599572"/>
            <a:ext cx="3213100" cy="1943100"/>
          </a:xfrm>
          <a:custGeom>
            <a:avLst/>
            <a:gdLst>
              <a:gd name="connsiteX0" fmla="*/ 0 w 3213100"/>
              <a:gd name="connsiteY0" fmla="*/ 0 h 1943100"/>
              <a:gd name="connsiteX1" fmla="*/ 3213100 w 3213100"/>
              <a:gd name="connsiteY1" fmla="*/ 0 h 1943100"/>
              <a:gd name="connsiteX2" fmla="*/ 3213100 w 3213100"/>
              <a:gd name="connsiteY2" fmla="*/ 1943100 h 1943100"/>
              <a:gd name="connsiteX3" fmla="*/ 0 w 32131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3100" h="1943100">
                <a:moveTo>
                  <a:pt x="0" y="0"/>
                </a:moveTo>
                <a:lnTo>
                  <a:pt x="3213100" y="0"/>
                </a:lnTo>
                <a:lnTo>
                  <a:pt x="3213100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7EE9E87-6C30-CAAE-E5D9-717A846556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9934" y="2599572"/>
            <a:ext cx="3213100" cy="1943100"/>
          </a:xfrm>
          <a:custGeom>
            <a:avLst/>
            <a:gdLst>
              <a:gd name="connsiteX0" fmla="*/ 0 w 3213100"/>
              <a:gd name="connsiteY0" fmla="*/ 0 h 1943100"/>
              <a:gd name="connsiteX1" fmla="*/ 3213100 w 3213100"/>
              <a:gd name="connsiteY1" fmla="*/ 0 h 1943100"/>
              <a:gd name="connsiteX2" fmla="*/ 3213100 w 3213100"/>
              <a:gd name="connsiteY2" fmla="*/ 1943100 h 1943100"/>
              <a:gd name="connsiteX3" fmla="*/ 0 w 32131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3100" h="1943100">
                <a:moveTo>
                  <a:pt x="0" y="0"/>
                </a:moveTo>
                <a:lnTo>
                  <a:pt x="3213100" y="0"/>
                </a:lnTo>
                <a:lnTo>
                  <a:pt x="3213100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CAA50A4-BFFA-2FAF-0B82-E4D13EFA841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40900" y="2599572"/>
            <a:ext cx="2451100" cy="1943100"/>
          </a:xfrm>
          <a:custGeom>
            <a:avLst/>
            <a:gdLst>
              <a:gd name="connsiteX0" fmla="*/ 0 w 2451100"/>
              <a:gd name="connsiteY0" fmla="*/ 0 h 1943100"/>
              <a:gd name="connsiteX1" fmla="*/ 2451100 w 2451100"/>
              <a:gd name="connsiteY1" fmla="*/ 0 h 1943100"/>
              <a:gd name="connsiteX2" fmla="*/ 2451100 w 2451100"/>
              <a:gd name="connsiteY2" fmla="*/ 1943100 h 1943100"/>
              <a:gd name="connsiteX3" fmla="*/ 0 w 2451100"/>
              <a:gd name="connsiteY3" fmla="*/ 19431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51100" h="1943100">
                <a:moveTo>
                  <a:pt x="0" y="0"/>
                </a:moveTo>
                <a:lnTo>
                  <a:pt x="2451100" y="0"/>
                </a:lnTo>
                <a:lnTo>
                  <a:pt x="2451100" y="1943100"/>
                </a:lnTo>
                <a:lnTo>
                  <a:pt x="0" y="19431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92609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5DA09B-1CBB-EEA5-9724-0020C29B02E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8600" y="2654300"/>
            <a:ext cx="3454400" cy="4203701"/>
          </a:xfrm>
          <a:custGeom>
            <a:avLst/>
            <a:gdLst>
              <a:gd name="connsiteX0" fmla="*/ 0 w 3454400"/>
              <a:gd name="connsiteY0" fmla="*/ 0 h 4203701"/>
              <a:gd name="connsiteX1" fmla="*/ 3454400 w 3454400"/>
              <a:gd name="connsiteY1" fmla="*/ 0 h 4203701"/>
              <a:gd name="connsiteX2" fmla="*/ 3454400 w 3454400"/>
              <a:gd name="connsiteY2" fmla="*/ 4203701 h 4203701"/>
              <a:gd name="connsiteX3" fmla="*/ 0 w 3454400"/>
              <a:gd name="connsiteY3" fmla="*/ 4203701 h 420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4400" h="4203701">
                <a:moveTo>
                  <a:pt x="0" y="0"/>
                </a:moveTo>
                <a:lnTo>
                  <a:pt x="3454400" y="0"/>
                </a:lnTo>
                <a:lnTo>
                  <a:pt x="3454400" y="4203701"/>
                </a:lnTo>
                <a:lnTo>
                  <a:pt x="0" y="420370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308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43B0B15-B8A1-EA4D-BD87-84FFAB5B82B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22453" y="2994459"/>
            <a:ext cx="5015063" cy="2933561"/>
          </a:xfrm>
          <a:custGeom>
            <a:avLst/>
            <a:gdLst>
              <a:gd name="connsiteX0" fmla="*/ 0 w 5015063"/>
              <a:gd name="connsiteY0" fmla="*/ 0 h 2933561"/>
              <a:gd name="connsiteX1" fmla="*/ 5015063 w 5015063"/>
              <a:gd name="connsiteY1" fmla="*/ 0 h 2933561"/>
              <a:gd name="connsiteX2" fmla="*/ 5015063 w 5015063"/>
              <a:gd name="connsiteY2" fmla="*/ 2933561 h 2933561"/>
              <a:gd name="connsiteX3" fmla="*/ 0 w 5015063"/>
              <a:gd name="connsiteY3" fmla="*/ 2933561 h 29335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15063" h="2933561">
                <a:moveTo>
                  <a:pt x="0" y="0"/>
                </a:moveTo>
                <a:lnTo>
                  <a:pt x="5015063" y="0"/>
                </a:lnTo>
                <a:lnTo>
                  <a:pt x="5015063" y="2933561"/>
                </a:lnTo>
                <a:lnTo>
                  <a:pt x="0" y="293356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244E4E2-315B-3106-5585-73DB0BE8415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98341" y="3609449"/>
            <a:ext cx="2261439" cy="2318570"/>
          </a:xfrm>
          <a:custGeom>
            <a:avLst/>
            <a:gdLst>
              <a:gd name="connsiteX0" fmla="*/ 0 w 2261439"/>
              <a:gd name="connsiteY0" fmla="*/ 0 h 2318570"/>
              <a:gd name="connsiteX1" fmla="*/ 2261439 w 2261439"/>
              <a:gd name="connsiteY1" fmla="*/ 0 h 2318570"/>
              <a:gd name="connsiteX2" fmla="*/ 2261439 w 2261439"/>
              <a:gd name="connsiteY2" fmla="*/ 2318570 h 2318570"/>
              <a:gd name="connsiteX3" fmla="*/ 0 w 2261439"/>
              <a:gd name="connsiteY3" fmla="*/ 2318570 h 2318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439" h="2318570">
                <a:moveTo>
                  <a:pt x="0" y="0"/>
                </a:moveTo>
                <a:lnTo>
                  <a:pt x="2261439" y="0"/>
                </a:lnTo>
                <a:lnTo>
                  <a:pt x="2261439" y="2318570"/>
                </a:lnTo>
                <a:lnTo>
                  <a:pt x="0" y="231857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3695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6CC6A1-0456-014A-0A3F-23E45CC6C6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79700" y="2620757"/>
            <a:ext cx="3600000" cy="2052000"/>
          </a:xfrm>
          <a:custGeom>
            <a:avLst/>
            <a:gdLst>
              <a:gd name="connsiteX0" fmla="*/ 0 w 3600000"/>
              <a:gd name="connsiteY0" fmla="*/ 0 h 2052000"/>
              <a:gd name="connsiteX1" fmla="*/ 3600000 w 3600000"/>
              <a:gd name="connsiteY1" fmla="*/ 0 h 2052000"/>
              <a:gd name="connsiteX2" fmla="*/ 3600000 w 3600000"/>
              <a:gd name="connsiteY2" fmla="*/ 2052000 h 2052000"/>
              <a:gd name="connsiteX3" fmla="*/ 0 w 3600000"/>
              <a:gd name="connsiteY3" fmla="*/ 2052000 h 20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0" h="2052000">
                <a:moveTo>
                  <a:pt x="0" y="0"/>
                </a:moveTo>
                <a:lnTo>
                  <a:pt x="3600000" y="0"/>
                </a:lnTo>
                <a:lnTo>
                  <a:pt x="3600000" y="2052000"/>
                </a:lnTo>
                <a:lnTo>
                  <a:pt x="0" y="205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62246C-21B5-3078-F0AF-85D7B1469A2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18400" y="2620757"/>
            <a:ext cx="3600000" cy="2052000"/>
          </a:xfrm>
          <a:custGeom>
            <a:avLst/>
            <a:gdLst>
              <a:gd name="connsiteX0" fmla="*/ 0 w 3600000"/>
              <a:gd name="connsiteY0" fmla="*/ 0 h 2052000"/>
              <a:gd name="connsiteX1" fmla="*/ 3600000 w 3600000"/>
              <a:gd name="connsiteY1" fmla="*/ 0 h 2052000"/>
              <a:gd name="connsiteX2" fmla="*/ 3600000 w 3600000"/>
              <a:gd name="connsiteY2" fmla="*/ 2052000 h 2052000"/>
              <a:gd name="connsiteX3" fmla="*/ 0 w 3600000"/>
              <a:gd name="connsiteY3" fmla="*/ 2052000 h 205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000" h="2052000">
                <a:moveTo>
                  <a:pt x="0" y="0"/>
                </a:moveTo>
                <a:lnTo>
                  <a:pt x="3600000" y="0"/>
                </a:lnTo>
                <a:lnTo>
                  <a:pt x="3600000" y="2052000"/>
                </a:lnTo>
                <a:lnTo>
                  <a:pt x="0" y="205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237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8864DB-4ABA-33AD-255A-3D0680E18E9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781177" y="2218266"/>
            <a:ext cx="1924051" cy="2421467"/>
          </a:xfrm>
          <a:custGeom>
            <a:avLst/>
            <a:gdLst>
              <a:gd name="connsiteX0" fmla="*/ 0 w 1924051"/>
              <a:gd name="connsiteY0" fmla="*/ 0 h 2421467"/>
              <a:gd name="connsiteX1" fmla="*/ 1924051 w 1924051"/>
              <a:gd name="connsiteY1" fmla="*/ 0 h 2421467"/>
              <a:gd name="connsiteX2" fmla="*/ 1924051 w 1924051"/>
              <a:gd name="connsiteY2" fmla="*/ 2421467 h 2421467"/>
              <a:gd name="connsiteX3" fmla="*/ 0 w 1924051"/>
              <a:gd name="connsiteY3" fmla="*/ 2421467 h 242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051" h="2421467">
                <a:moveTo>
                  <a:pt x="0" y="0"/>
                </a:moveTo>
                <a:lnTo>
                  <a:pt x="1924051" y="0"/>
                </a:lnTo>
                <a:lnTo>
                  <a:pt x="1924051" y="2421467"/>
                </a:lnTo>
                <a:lnTo>
                  <a:pt x="0" y="242146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05D7DA8-B684-6559-F289-2D16E7B8CCD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33977" y="2218266"/>
            <a:ext cx="1924051" cy="2421467"/>
          </a:xfrm>
          <a:custGeom>
            <a:avLst/>
            <a:gdLst>
              <a:gd name="connsiteX0" fmla="*/ 0 w 1924051"/>
              <a:gd name="connsiteY0" fmla="*/ 0 h 2421467"/>
              <a:gd name="connsiteX1" fmla="*/ 1924051 w 1924051"/>
              <a:gd name="connsiteY1" fmla="*/ 0 h 2421467"/>
              <a:gd name="connsiteX2" fmla="*/ 1924051 w 1924051"/>
              <a:gd name="connsiteY2" fmla="*/ 2421467 h 2421467"/>
              <a:gd name="connsiteX3" fmla="*/ 0 w 1924051"/>
              <a:gd name="connsiteY3" fmla="*/ 2421467 h 242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051" h="2421467">
                <a:moveTo>
                  <a:pt x="0" y="0"/>
                </a:moveTo>
                <a:lnTo>
                  <a:pt x="1924051" y="0"/>
                </a:lnTo>
                <a:lnTo>
                  <a:pt x="1924051" y="2421467"/>
                </a:lnTo>
                <a:lnTo>
                  <a:pt x="0" y="242146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D83436C-6DAA-D830-925A-AFC3AA23994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486777" y="2218266"/>
            <a:ext cx="1924051" cy="2421467"/>
          </a:xfrm>
          <a:custGeom>
            <a:avLst/>
            <a:gdLst>
              <a:gd name="connsiteX0" fmla="*/ 0 w 1924051"/>
              <a:gd name="connsiteY0" fmla="*/ 0 h 2421467"/>
              <a:gd name="connsiteX1" fmla="*/ 1924051 w 1924051"/>
              <a:gd name="connsiteY1" fmla="*/ 0 h 2421467"/>
              <a:gd name="connsiteX2" fmla="*/ 1924051 w 1924051"/>
              <a:gd name="connsiteY2" fmla="*/ 2421467 h 2421467"/>
              <a:gd name="connsiteX3" fmla="*/ 0 w 1924051"/>
              <a:gd name="connsiteY3" fmla="*/ 2421467 h 2421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4051" h="2421467">
                <a:moveTo>
                  <a:pt x="0" y="0"/>
                </a:moveTo>
                <a:lnTo>
                  <a:pt x="1924051" y="0"/>
                </a:lnTo>
                <a:lnTo>
                  <a:pt x="1924051" y="2421467"/>
                </a:lnTo>
                <a:lnTo>
                  <a:pt x="0" y="242146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326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53FBF792-8A37-64E6-B5BC-8CD7A45F92D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035183" y="4751829"/>
            <a:ext cx="2164676" cy="1533704"/>
          </a:xfrm>
          <a:custGeom>
            <a:avLst/>
            <a:gdLst>
              <a:gd name="connsiteX0" fmla="*/ 0 w 2164676"/>
              <a:gd name="connsiteY0" fmla="*/ 0 h 1533704"/>
              <a:gd name="connsiteX1" fmla="*/ 2164676 w 2164676"/>
              <a:gd name="connsiteY1" fmla="*/ 0 h 1533704"/>
              <a:gd name="connsiteX2" fmla="*/ 2164676 w 2164676"/>
              <a:gd name="connsiteY2" fmla="*/ 1533704 h 1533704"/>
              <a:gd name="connsiteX3" fmla="*/ 0 w 2164676"/>
              <a:gd name="connsiteY3" fmla="*/ 1533704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4676" h="1533704">
                <a:moveTo>
                  <a:pt x="0" y="0"/>
                </a:moveTo>
                <a:lnTo>
                  <a:pt x="2164676" y="0"/>
                </a:lnTo>
                <a:lnTo>
                  <a:pt x="2164676" y="1533704"/>
                </a:lnTo>
                <a:lnTo>
                  <a:pt x="0" y="153370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98896D86-AF71-02D8-105D-83BD45F1B77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035184" y="1345391"/>
            <a:ext cx="4494831" cy="3239614"/>
          </a:xfrm>
          <a:custGeom>
            <a:avLst/>
            <a:gdLst>
              <a:gd name="connsiteX0" fmla="*/ 0 w 4494831"/>
              <a:gd name="connsiteY0" fmla="*/ 0 h 3239614"/>
              <a:gd name="connsiteX1" fmla="*/ 4494831 w 4494831"/>
              <a:gd name="connsiteY1" fmla="*/ 0 h 3239614"/>
              <a:gd name="connsiteX2" fmla="*/ 4494831 w 4494831"/>
              <a:gd name="connsiteY2" fmla="*/ 3239614 h 3239614"/>
              <a:gd name="connsiteX3" fmla="*/ 0 w 4494831"/>
              <a:gd name="connsiteY3" fmla="*/ 3239614 h 3239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4831" h="3239614">
                <a:moveTo>
                  <a:pt x="0" y="0"/>
                </a:moveTo>
                <a:lnTo>
                  <a:pt x="4494831" y="0"/>
                </a:lnTo>
                <a:lnTo>
                  <a:pt x="4494831" y="3239614"/>
                </a:lnTo>
                <a:lnTo>
                  <a:pt x="0" y="323961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C610A34-78CA-F005-E23D-D6714D4799A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03684" y="1345391"/>
            <a:ext cx="2164676" cy="1533704"/>
          </a:xfrm>
          <a:custGeom>
            <a:avLst/>
            <a:gdLst>
              <a:gd name="connsiteX0" fmla="*/ 0 w 2164676"/>
              <a:gd name="connsiteY0" fmla="*/ 0 h 1533704"/>
              <a:gd name="connsiteX1" fmla="*/ 2164676 w 2164676"/>
              <a:gd name="connsiteY1" fmla="*/ 0 h 1533704"/>
              <a:gd name="connsiteX2" fmla="*/ 2164676 w 2164676"/>
              <a:gd name="connsiteY2" fmla="*/ 1533704 h 1533704"/>
              <a:gd name="connsiteX3" fmla="*/ 0 w 2164676"/>
              <a:gd name="connsiteY3" fmla="*/ 1533704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4676" h="1533704">
                <a:moveTo>
                  <a:pt x="0" y="0"/>
                </a:moveTo>
                <a:lnTo>
                  <a:pt x="2164676" y="0"/>
                </a:lnTo>
                <a:lnTo>
                  <a:pt x="2164676" y="1533704"/>
                </a:lnTo>
                <a:lnTo>
                  <a:pt x="0" y="153370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75A1A2F-763C-C443-3112-AE21F99AAD6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3684" y="3048610"/>
            <a:ext cx="2164676" cy="1533704"/>
          </a:xfrm>
          <a:custGeom>
            <a:avLst/>
            <a:gdLst>
              <a:gd name="connsiteX0" fmla="*/ 0 w 2164676"/>
              <a:gd name="connsiteY0" fmla="*/ 0 h 1533704"/>
              <a:gd name="connsiteX1" fmla="*/ 2164676 w 2164676"/>
              <a:gd name="connsiteY1" fmla="*/ 0 h 1533704"/>
              <a:gd name="connsiteX2" fmla="*/ 2164676 w 2164676"/>
              <a:gd name="connsiteY2" fmla="*/ 1533704 h 1533704"/>
              <a:gd name="connsiteX3" fmla="*/ 0 w 2164676"/>
              <a:gd name="connsiteY3" fmla="*/ 1533704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4676" h="1533704">
                <a:moveTo>
                  <a:pt x="0" y="0"/>
                </a:moveTo>
                <a:lnTo>
                  <a:pt x="2164676" y="0"/>
                </a:lnTo>
                <a:lnTo>
                  <a:pt x="2164676" y="1533704"/>
                </a:lnTo>
                <a:lnTo>
                  <a:pt x="0" y="153370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EA3C010-96E3-63B7-1A00-23A778E2F859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703684" y="4751829"/>
            <a:ext cx="2164676" cy="1533704"/>
          </a:xfrm>
          <a:custGeom>
            <a:avLst/>
            <a:gdLst>
              <a:gd name="connsiteX0" fmla="*/ 0 w 2164676"/>
              <a:gd name="connsiteY0" fmla="*/ 0 h 1533704"/>
              <a:gd name="connsiteX1" fmla="*/ 2164676 w 2164676"/>
              <a:gd name="connsiteY1" fmla="*/ 0 h 1533704"/>
              <a:gd name="connsiteX2" fmla="*/ 2164676 w 2164676"/>
              <a:gd name="connsiteY2" fmla="*/ 1533704 h 1533704"/>
              <a:gd name="connsiteX3" fmla="*/ 0 w 2164676"/>
              <a:gd name="connsiteY3" fmla="*/ 1533704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4676" h="1533704">
                <a:moveTo>
                  <a:pt x="0" y="0"/>
                </a:moveTo>
                <a:lnTo>
                  <a:pt x="2164676" y="0"/>
                </a:lnTo>
                <a:lnTo>
                  <a:pt x="2164676" y="1533704"/>
                </a:lnTo>
                <a:lnTo>
                  <a:pt x="0" y="153370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A8762812-A594-D920-B148-A8B78BAE9B0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365338" y="4751829"/>
            <a:ext cx="2164676" cy="1533704"/>
          </a:xfrm>
          <a:custGeom>
            <a:avLst/>
            <a:gdLst>
              <a:gd name="connsiteX0" fmla="*/ 0 w 2164676"/>
              <a:gd name="connsiteY0" fmla="*/ 0 h 1533704"/>
              <a:gd name="connsiteX1" fmla="*/ 2164676 w 2164676"/>
              <a:gd name="connsiteY1" fmla="*/ 0 h 1533704"/>
              <a:gd name="connsiteX2" fmla="*/ 2164676 w 2164676"/>
              <a:gd name="connsiteY2" fmla="*/ 1533704 h 1533704"/>
              <a:gd name="connsiteX3" fmla="*/ 0 w 2164676"/>
              <a:gd name="connsiteY3" fmla="*/ 1533704 h 153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4676" h="1533704">
                <a:moveTo>
                  <a:pt x="0" y="0"/>
                </a:moveTo>
                <a:lnTo>
                  <a:pt x="2164676" y="0"/>
                </a:lnTo>
                <a:lnTo>
                  <a:pt x="2164676" y="1533704"/>
                </a:lnTo>
                <a:lnTo>
                  <a:pt x="0" y="153370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0683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F1FA497-90A4-BE1C-5657-78B7CA10DBA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091131" y="1352390"/>
            <a:ext cx="2445417" cy="2445417"/>
          </a:xfrm>
          <a:custGeom>
            <a:avLst/>
            <a:gdLst>
              <a:gd name="connsiteX0" fmla="*/ 0 w 2445417"/>
              <a:gd name="connsiteY0" fmla="*/ 0 h 2445417"/>
              <a:gd name="connsiteX1" fmla="*/ 2445417 w 2445417"/>
              <a:gd name="connsiteY1" fmla="*/ 0 h 2445417"/>
              <a:gd name="connsiteX2" fmla="*/ 2445417 w 2445417"/>
              <a:gd name="connsiteY2" fmla="*/ 2445417 h 2445417"/>
              <a:gd name="connsiteX3" fmla="*/ 0 w 2445417"/>
              <a:gd name="connsiteY3" fmla="*/ 2445417 h 244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417" h="2445417">
                <a:moveTo>
                  <a:pt x="0" y="0"/>
                </a:moveTo>
                <a:lnTo>
                  <a:pt x="2445417" y="0"/>
                </a:lnTo>
                <a:lnTo>
                  <a:pt x="2445417" y="2445417"/>
                </a:lnTo>
                <a:lnTo>
                  <a:pt x="0" y="24454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D055F51-4543-EA5F-A14E-7F16068E78E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652157" y="1352390"/>
            <a:ext cx="2445417" cy="2445417"/>
          </a:xfrm>
          <a:custGeom>
            <a:avLst/>
            <a:gdLst>
              <a:gd name="connsiteX0" fmla="*/ 0 w 2445417"/>
              <a:gd name="connsiteY0" fmla="*/ 0 h 2445417"/>
              <a:gd name="connsiteX1" fmla="*/ 2445417 w 2445417"/>
              <a:gd name="connsiteY1" fmla="*/ 0 h 2445417"/>
              <a:gd name="connsiteX2" fmla="*/ 2445417 w 2445417"/>
              <a:gd name="connsiteY2" fmla="*/ 2445417 h 2445417"/>
              <a:gd name="connsiteX3" fmla="*/ 0 w 2445417"/>
              <a:gd name="connsiteY3" fmla="*/ 2445417 h 244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417" h="2445417">
                <a:moveTo>
                  <a:pt x="0" y="0"/>
                </a:moveTo>
                <a:lnTo>
                  <a:pt x="2445417" y="0"/>
                </a:lnTo>
                <a:lnTo>
                  <a:pt x="2445417" y="2445417"/>
                </a:lnTo>
                <a:lnTo>
                  <a:pt x="0" y="24454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10D9BE-4B7B-BFFF-64AD-849D7FFA897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13184" y="1352390"/>
            <a:ext cx="2445417" cy="2445417"/>
          </a:xfrm>
          <a:custGeom>
            <a:avLst/>
            <a:gdLst>
              <a:gd name="connsiteX0" fmla="*/ 0 w 2445417"/>
              <a:gd name="connsiteY0" fmla="*/ 0 h 2445417"/>
              <a:gd name="connsiteX1" fmla="*/ 2445417 w 2445417"/>
              <a:gd name="connsiteY1" fmla="*/ 0 h 2445417"/>
              <a:gd name="connsiteX2" fmla="*/ 2445417 w 2445417"/>
              <a:gd name="connsiteY2" fmla="*/ 2445417 h 2445417"/>
              <a:gd name="connsiteX3" fmla="*/ 0 w 2445417"/>
              <a:gd name="connsiteY3" fmla="*/ 2445417 h 244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417" h="2445417">
                <a:moveTo>
                  <a:pt x="0" y="0"/>
                </a:moveTo>
                <a:lnTo>
                  <a:pt x="2445417" y="0"/>
                </a:lnTo>
                <a:lnTo>
                  <a:pt x="2445417" y="2445417"/>
                </a:lnTo>
                <a:lnTo>
                  <a:pt x="0" y="24454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18FEF0C-ABF0-37EB-2CBE-46269EE1132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652157" y="3892727"/>
            <a:ext cx="2445417" cy="2445417"/>
          </a:xfrm>
          <a:custGeom>
            <a:avLst/>
            <a:gdLst>
              <a:gd name="connsiteX0" fmla="*/ 0 w 2445417"/>
              <a:gd name="connsiteY0" fmla="*/ 0 h 2445417"/>
              <a:gd name="connsiteX1" fmla="*/ 2445417 w 2445417"/>
              <a:gd name="connsiteY1" fmla="*/ 0 h 2445417"/>
              <a:gd name="connsiteX2" fmla="*/ 2445417 w 2445417"/>
              <a:gd name="connsiteY2" fmla="*/ 2445417 h 2445417"/>
              <a:gd name="connsiteX3" fmla="*/ 0 w 2445417"/>
              <a:gd name="connsiteY3" fmla="*/ 2445417 h 244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417" h="2445417">
                <a:moveTo>
                  <a:pt x="0" y="0"/>
                </a:moveTo>
                <a:lnTo>
                  <a:pt x="2445417" y="0"/>
                </a:lnTo>
                <a:lnTo>
                  <a:pt x="2445417" y="2445417"/>
                </a:lnTo>
                <a:lnTo>
                  <a:pt x="0" y="24454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60701C15-9B71-80D8-4747-47FC2A0CBFE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213184" y="3892727"/>
            <a:ext cx="2445417" cy="2445417"/>
          </a:xfrm>
          <a:custGeom>
            <a:avLst/>
            <a:gdLst>
              <a:gd name="connsiteX0" fmla="*/ 0 w 2445417"/>
              <a:gd name="connsiteY0" fmla="*/ 0 h 2445417"/>
              <a:gd name="connsiteX1" fmla="*/ 2445417 w 2445417"/>
              <a:gd name="connsiteY1" fmla="*/ 0 h 2445417"/>
              <a:gd name="connsiteX2" fmla="*/ 2445417 w 2445417"/>
              <a:gd name="connsiteY2" fmla="*/ 2445417 h 2445417"/>
              <a:gd name="connsiteX3" fmla="*/ 0 w 2445417"/>
              <a:gd name="connsiteY3" fmla="*/ 2445417 h 2445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5417" h="2445417">
                <a:moveTo>
                  <a:pt x="0" y="0"/>
                </a:moveTo>
                <a:lnTo>
                  <a:pt x="2445417" y="0"/>
                </a:lnTo>
                <a:lnTo>
                  <a:pt x="2445417" y="2445417"/>
                </a:lnTo>
                <a:lnTo>
                  <a:pt x="0" y="24454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0437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E50CAE-7069-BE36-ED8D-C41EAF88E1D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35968" y="3388937"/>
            <a:ext cx="1112890" cy="1112890"/>
          </a:xfrm>
          <a:custGeom>
            <a:avLst/>
            <a:gdLst>
              <a:gd name="connsiteX0" fmla="*/ 556445 w 1112890"/>
              <a:gd name="connsiteY0" fmla="*/ 0 h 1112890"/>
              <a:gd name="connsiteX1" fmla="*/ 1112890 w 1112890"/>
              <a:gd name="connsiteY1" fmla="*/ 556445 h 1112890"/>
              <a:gd name="connsiteX2" fmla="*/ 556445 w 1112890"/>
              <a:gd name="connsiteY2" fmla="*/ 1112890 h 1112890"/>
              <a:gd name="connsiteX3" fmla="*/ 0 w 1112890"/>
              <a:gd name="connsiteY3" fmla="*/ 556445 h 1112890"/>
              <a:gd name="connsiteX4" fmla="*/ 556445 w 1112890"/>
              <a:gd name="connsiteY4" fmla="*/ 0 h 111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890" h="1112890">
                <a:moveTo>
                  <a:pt x="556445" y="0"/>
                </a:moveTo>
                <a:cubicBezTo>
                  <a:pt x="863761" y="0"/>
                  <a:pt x="1112890" y="249129"/>
                  <a:pt x="1112890" y="556445"/>
                </a:cubicBezTo>
                <a:cubicBezTo>
                  <a:pt x="1112890" y="863761"/>
                  <a:pt x="863761" y="1112890"/>
                  <a:pt x="556445" y="1112890"/>
                </a:cubicBezTo>
                <a:cubicBezTo>
                  <a:pt x="249129" y="1112890"/>
                  <a:pt x="0" y="863761"/>
                  <a:pt x="0" y="556445"/>
                </a:cubicBezTo>
                <a:cubicBezTo>
                  <a:pt x="0" y="249129"/>
                  <a:pt x="249129" y="0"/>
                  <a:pt x="5564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AF53E35-521C-0917-324C-68A2E96AE8C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35968" y="1153737"/>
            <a:ext cx="1112890" cy="1112890"/>
          </a:xfrm>
          <a:custGeom>
            <a:avLst/>
            <a:gdLst>
              <a:gd name="connsiteX0" fmla="*/ 556445 w 1112890"/>
              <a:gd name="connsiteY0" fmla="*/ 0 h 1112890"/>
              <a:gd name="connsiteX1" fmla="*/ 1112890 w 1112890"/>
              <a:gd name="connsiteY1" fmla="*/ 556445 h 1112890"/>
              <a:gd name="connsiteX2" fmla="*/ 556445 w 1112890"/>
              <a:gd name="connsiteY2" fmla="*/ 1112890 h 1112890"/>
              <a:gd name="connsiteX3" fmla="*/ 0 w 1112890"/>
              <a:gd name="connsiteY3" fmla="*/ 556445 h 1112890"/>
              <a:gd name="connsiteX4" fmla="*/ 556445 w 1112890"/>
              <a:gd name="connsiteY4" fmla="*/ 0 h 111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890" h="1112890">
                <a:moveTo>
                  <a:pt x="556445" y="0"/>
                </a:moveTo>
                <a:cubicBezTo>
                  <a:pt x="863761" y="0"/>
                  <a:pt x="1112890" y="249129"/>
                  <a:pt x="1112890" y="556445"/>
                </a:cubicBezTo>
                <a:cubicBezTo>
                  <a:pt x="1112890" y="863761"/>
                  <a:pt x="863761" y="1112890"/>
                  <a:pt x="556445" y="1112890"/>
                </a:cubicBezTo>
                <a:cubicBezTo>
                  <a:pt x="249129" y="1112890"/>
                  <a:pt x="0" y="863761"/>
                  <a:pt x="0" y="556445"/>
                </a:cubicBezTo>
                <a:cubicBezTo>
                  <a:pt x="0" y="249129"/>
                  <a:pt x="249129" y="0"/>
                  <a:pt x="5564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18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5A23670-2F10-08F6-242A-0400CB7B280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35968" y="2354210"/>
            <a:ext cx="1112890" cy="1112890"/>
          </a:xfrm>
          <a:custGeom>
            <a:avLst/>
            <a:gdLst>
              <a:gd name="connsiteX0" fmla="*/ 556445 w 1112890"/>
              <a:gd name="connsiteY0" fmla="*/ 0 h 1112890"/>
              <a:gd name="connsiteX1" fmla="*/ 1112890 w 1112890"/>
              <a:gd name="connsiteY1" fmla="*/ 556445 h 1112890"/>
              <a:gd name="connsiteX2" fmla="*/ 556445 w 1112890"/>
              <a:gd name="connsiteY2" fmla="*/ 1112890 h 1112890"/>
              <a:gd name="connsiteX3" fmla="*/ 0 w 1112890"/>
              <a:gd name="connsiteY3" fmla="*/ 556445 h 1112890"/>
              <a:gd name="connsiteX4" fmla="*/ 556445 w 1112890"/>
              <a:gd name="connsiteY4" fmla="*/ 0 h 111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890" h="1112890">
                <a:moveTo>
                  <a:pt x="556445" y="0"/>
                </a:moveTo>
                <a:cubicBezTo>
                  <a:pt x="863761" y="0"/>
                  <a:pt x="1112890" y="249129"/>
                  <a:pt x="1112890" y="556445"/>
                </a:cubicBezTo>
                <a:cubicBezTo>
                  <a:pt x="1112890" y="863761"/>
                  <a:pt x="863761" y="1112890"/>
                  <a:pt x="556445" y="1112890"/>
                </a:cubicBezTo>
                <a:cubicBezTo>
                  <a:pt x="249129" y="1112890"/>
                  <a:pt x="0" y="863761"/>
                  <a:pt x="0" y="556445"/>
                </a:cubicBezTo>
                <a:cubicBezTo>
                  <a:pt x="0" y="249129"/>
                  <a:pt x="249129" y="0"/>
                  <a:pt x="5564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83D9EBC-A2C4-DC34-4EA5-F5EFC1B01A4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535968" y="4592585"/>
            <a:ext cx="1112890" cy="1112890"/>
          </a:xfrm>
          <a:custGeom>
            <a:avLst/>
            <a:gdLst>
              <a:gd name="connsiteX0" fmla="*/ 556445 w 1112890"/>
              <a:gd name="connsiteY0" fmla="*/ 0 h 1112890"/>
              <a:gd name="connsiteX1" fmla="*/ 1112890 w 1112890"/>
              <a:gd name="connsiteY1" fmla="*/ 556445 h 1112890"/>
              <a:gd name="connsiteX2" fmla="*/ 556445 w 1112890"/>
              <a:gd name="connsiteY2" fmla="*/ 1112890 h 1112890"/>
              <a:gd name="connsiteX3" fmla="*/ 0 w 1112890"/>
              <a:gd name="connsiteY3" fmla="*/ 556445 h 1112890"/>
              <a:gd name="connsiteX4" fmla="*/ 556445 w 1112890"/>
              <a:gd name="connsiteY4" fmla="*/ 0 h 111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2890" h="1112890">
                <a:moveTo>
                  <a:pt x="556445" y="0"/>
                </a:moveTo>
                <a:cubicBezTo>
                  <a:pt x="863761" y="0"/>
                  <a:pt x="1112890" y="249129"/>
                  <a:pt x="1112890" y="556445"/>
                </a:cubicBezTo>
                <a:cubicBezTo>
                  <a:pt x="1112890" y="863761"/>
                  <a:pt x="863761" y="1112890"/>
                  <a:pt x="556445" y="1112890"/>
                </a:cubicBezTo>
                <a:cubicBezTo>
                  <a:pt x="249129" y="1112890"/>
                  <a:pt x="0" y="863761"/>
                  <a:pt x="0" y="556445"/>
                </a:cubicBezTo>
                <a:cubicBezTo>
                  <a:pt x="0" y="249129"/>
                  <a:pt x="249129" y="0"/>
                  <a:pt x="55644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9476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745CB4-F559-31D9-9DC0-00F794EB29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80542" y="2256638"/>
            <a:ext cx="3311458" cy="4601362"/>
          </a:xfrm>
          <a:custGeom>
            <a:avLst/>
            <a:gdLst>
              <a:gd name="connsiteX0" fmla="*/ 0 w 3311458"/>
              <a:gd name="connsiteY0" fmla="*/ 0 h 5473700"/>
              <a:gd name="connsiteX1" fmla="*/ 3311458 w 3311458"/>
              <a:gd name="connsiteY1" fmla="*/ 0 h 5473700"/>
              <a:gd name="connsiteX2" fmla="*/ 3311458 w 3311458"/>
              <a:gd name="connsiteY2" fmla="*/ 5473700 h 5473700"/>
              <a:gd name="connsiteX3" fmla="*/ 0 w 3311458"/>
              <a:gd name="connsiteY3" fmla="*/ 5473700 h 547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1458" h="5473700">
                <a:moveTo>
                  <a:pt x="0" y="0"/>
                </a:moveTo>
                <a:lnTo>
                  <a:pt x="3311458" y="0"/>
                </a:lnTo>
                <a:lnTo>
                  <a:pt x="3311458" y="5473700"/>
                </a:lnTo>
                <a:lnTo>
                  <a:pt x="0" y="54737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312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B6CFDE-520C-67A9-D893-7F2E53FBF4B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520112" y="2082800"/>
            <a:ext cx="3671888" cy="4216400"/>
          </a:xfrm>
          <a:custGeom>
            <a:avLst/>
            <a:gdLst>
              <a:gd name="connsiteX0" fmla="*/ 0 w 3671888"/>
              <a:gd name="connsiteY0" fmla="*/ 0 h 4216400"/>
              <a:gd name="connsiteX1" fmla="*/ 3671888 w 3671888"/>
              <a:gd name="connsiteY1" fmla="*/ 0 h 4216400"/>
              <a:gd name="connsiteX2" fmla="*/ 3671888 w 3671888"/>
              <a:gd name="connsiteY2" fmla="*/ 4216400 h 4216400"/>
              <a:gd name="connsiteX3" fmla="*/ 0 w 3671888"/>
              <a:gd name="connsiteY3" fmla="*/ 4216400 h 421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71888" h="4216400">
                <a:moveTo>
                  <a:pt x="0" y="0"/>
                </a:moveTo>
                <a:lnTo>
                  <a:pt x="3671888" y="0"/>
                </a:lnTo>
                <a:lnTo>
                  <a:pt x="3671888" y="4216400"/>
                </a:lnTo>
                <a:lnTo>
                  <a:pt x="0" y="4216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9405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AD42303-BE6B-8853-2B0B-E3D63F8EA85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197928" y="2454727"/>
            <a:ext cx="6286500" cy="3657600"/>
          </a:xfrm>
          <a:custGeom>
            <a:avLst/>
            <a:gdLst>
              <a:gd name="connsiteX0" fmla="*/ 0 w 6286500"/>
              <a:gd name="connsiteY0" fmla="*/ 0 h 3657600"/>
              <a:gd name="connsiteX1" fmla="*/ 6286500 w 6286500"/>
              <a:gd name="connsiteY1" fmla="*/ 0 h 3657600"/>
              <a:gd name="connsiteX2" fmla="*/ 6286500 w 6286500"/>
              <a:gd name="connsiteY2" fmla="*/ 3657600 h 3657600"/>
              <a:gd name="connsiteX3" fmla="*/ 0 w 6286500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86500" h="3657600">
                <a:moveTo>
                  <a:pt x="0" y="0"/>
                </a:moveTo>
                <a:lnTo>
                  <a:pt x="6286500" y="0"/>
                </a:lnTo>
                <a:lnTo>
                  <a:pt x="6286500" y="3657600"/>
                </a:lnTo>
                <a:lnTo>
                  <a:pt x="0" y="36576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75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24CC87-5037-05E4-C8C0-241743C4D6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59347" y="2305393"/>
            <a:ext cx="4937466" cy="4019207"/>
          </a:xfrm>
          <a:custGeom>
            <a:avLst/>
            <a:gdLst>
              <a:gd name="connsiteX0" fmla="*/ 0 w 4937466"/>
              <a:gd name="connsiteY0" fmla="*/ 0 h 4019207"/>
              <a:gd name="connsiteX1" fmla="*/ 4937466 w 4937466"/>
              <a:gd name="connsiteY1" fmla="*/ 0 h 4019207"/>
              <a:gd name="connsiteX2" fmla="*/ 4937466 w 4937466"/>
              <a:gd name="connsiteY2" fmla="*/ 4019207 h 4019207"/>
              <a:gd name="connsiteX3" fmla="*/ 0 w 4937466"/>
              <a:gd name="connsiteY3" fmla="*/ 4019207 h 4019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37466" h="4019207">
                <a:moveTo>
                  <a:pt x="0" y="0"/>
                </a:moveTo>
                <a:lnTo>
                  <a:pt x="4937466" y="0"/>
                </a:lnTo>
                <a:lnTo>
                  <a:pt x="4937466" y="4019207"/>
                </a:lnTo>
                <a:lnTo>
                  <a:pt x="0" y="401920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388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76A802-5847-A865-E619-7A5680A37D1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891158" y="2290806"/>
            <a:ext cx="1856484" cy="1856484"/>
          </a:xfrm>
          <a:custGeom>
            <a:avLst/>
            <a:gdLst>
              <a:gd name="connsiteX0" fmla="*/ 928242 w 1856484"/>
              <a:gd name="connsiteY0" fmla="*/ 0 h 1856484"/>
              <a:gd name="connsiteX1" fmla="*/ 1856484 w 1856484"/>
              <a:gd name="connsiteY1" fmla="*/ 928242 h 1856484"/>
              <a:gd name="connsiteX2" fmla="*/ 928242 w 1856484"/>
              <a:gd name="connsiteY2" fmla="*/ 1856484 h 1856484"/>
              <a:gd name="connsiteX3" fmla="*/ 0 w 1856484"/>
              <a:gd name="connsiteY3" fmla="*/ 928242 h 1856484"/>
              <a:gd name="connsiteX4" fmla="*/ 928242 w 1856484"/>
              <a:gd name="connsiteY4" fmla="*/ 0 h 1856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484" h="1856484">
                <a:moveTo>
                  <a:pt x="928242" y="0"/>
                </a:moveTo>
                <a:cubicBezTo>
                  <a:pt x="1440896" y="0"/>
                  <a:pt x="1856484" y="415588"/>
                  <a:pt x="1856484" y="928242"/>
                </a:cubicBezTo>
                <a:cubicBezTo>
                  <a:pt x="1856484" y="1440896"/>
                  <a:pt x="1440896" y="1856484"/>
                  <a:pt x="928242" y="1856484"/>
                </a:cubicBezTo>
                <a:cubicBezTo>
                  <a:pt x="415588" y="1856484"/>
                  <a:pt x="0" y="1440896"/>
                  <a:pt x="0" y="928242"/>
                </a:cubicBezTo>
                <a:cubicBezTo>
                  <a:pt x="0" y="415588"/>
                  <a:pt x="415588" y="0"/>
                  <a:pt x="92824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0358FD-A592-D637-F184-C2B28791313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67758" y="2290806"/>
            <a:ext cx="1856484" cy="1856484"/>
          </a:xfrm>
          <a:custGeom>
            <a:avLst/>
            <a:gdLst>
              <a:gd name="connsiteX0" fmla="*/ 928242 w 1856484"/>
              <a:gd name="connsiteY0" fmla="*/ 0 h 1856484"/>
              <a:gd name="connsiteX1" fmla="*/ 1856484 w 1856484"/>
              <a:gd name="connsiteY1" fmla="*/ 928242 h 1856484"/>
              <a:gd name="connsiteX2" fmla="*/ 928242 w 1856484"/>
              <a:gd name="connsiteY2" fmla="*/ 1856484 h 1856484"/>
              <a:gd name="connsiteX3" fmla="*/ 0 w 1856484"/>
              <a:gd name="connsiteY3" fmla="*/ 928242 h 1856484"/>
              <a:gd name="connsiteX4" fmla="*/ 928242 w 1856484"/>
              <a:gd name="connsiteY4" fmla="*/ 0 h 1856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484" h="1856484">
                <a:moveTo>
                  <a:pt x="928242" y="0"/>
                </a:moveTo>
                <a:cubicBezTo>
                  <a:pt x="1440896" y="0"/>
                  <a:pt x="1856484" y="415588"/>
                  <a:pt x="1856484" y="928242"/>
                </a:cubicBezTo>
                <a:cubicBezTo>
                  <a:pt x="1856484" y="1440896"/>
                  <a:pt x="1440896" y="1856484"/>
                  <a:pt x="928242" y="1856484"/>
                </a:cubicBezTo>
                <a:cubicBezTo>
                  <a:pt x="415588" y="1856484"/>
                  <a:pt x="0" y="1440896"/>
                  <a:pt x="0" y="928242"/>
                </a:cubicBezTo>
                <a:cubicBezTo>
                  <a:pt x="0" y="415588"/>
                  <a:pt x="415588" y="0"/>
                  <a:pt x="92824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B545DD2-CB4E-6715-D227-5398C266441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444358" y="2290806"/>
            <a:ext cx="1856484" cy="1856484"/>
          </a:xfrm>
          <a:custGeom>
            <a:avLst/>
            <a:gdLst>
              <a:gd name="connsiteX0" fmla="*/ 928242 w 1856484"/>
              <a:gd name="connsiteY0" fmla="*/ 0 h 1856484"/>
              <a:gd name="connsiteX1" fmla="*/ 1856484 w 1856484"/>
              <a:gd name="connsiteY1" fmla="*/ 928242 h 1856484"/>
              <a:gd name="connsiteX2" fmla="*/ 928242 w 1856484"/>
              <a:gd name="connsiteY2" fmla="*/ 1856484 h 1856484"/>
              <a:gd name="connsiteX3" fmla="*/ 0 w 1856484"/>
              <a:gd name="connsiteY3" fmla="*/ 928242 h 1856484"/>
              <a:gd name="connsiteX4" fmla="*/ 928242 w 1856484"/>
              <a:gd name="connsiteY4" fmla="*/ 0 h 1856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484" h="1856484">
                <a:moveTo>
                  <a:pt x="928242" y="0"/>
                </a:moveTo>
                <a:cubicBezTo>
                  <a:pt x="1440896" y="0"/>
                  <a:pt x="1856484" y="415588"/>
                  <a:pt x="1856484" y="928242"/>
                </a:cubicBezTo>
                <a:cubicBezTo>
                  <a:pt x="1856484" y="1440896"/>
                  <a:pt x="1440896" y="1856484"/>
                  <a:pt x="928242" y="1856484"/>
                </a:cubicBezTo>
                <a:cubicBezTo>
                  <a:pt x="415588" y="1856484"/>
                  <a:pt x="0" y="1440896"/>
                  <a:pt x="0" y="928242"/>
                </a:cubicBezTo>
                <a:cubicBezTo>
                  <a:pt x="0" y="415588"/>
                  <a:pt x="415588" y="0"/>
                  <a:pt x="92824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908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4E094E5-C549-CA00-FBE0-1C8598E526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02359" y="1811645"/>
            <a:ext cx="2084064" cy="2882286"/>
          </a:xfrm>
          <a:custGeom>
            <a:avLst/>
            <a:gdLst>
              <a:gd name="connsiteX0" fmla="*/ 0 w 2084064"/>
              <a:gd name="connsiteY0" fmla="*/ 0 h 2882286"/>
              <a:gd name="connsiteX1" fmla="*/ 2084064 w 2084064"/>
              <a:gd name="connsiteY1" fmla="*/ 0 h 2882286"/>
              <a:gd name="connsiteX2" fmla="*/ 2084064 w 2084064"/>
              <a:gd name="connsiteY2" fmla="*/ 2882286 h 2882286"/>
              <a:gd name="connsiteX3" fmla="*/ 0 w 2084064"/>
              <a:gd name="connsiteY3" fmla="*/ 2882286 h 28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064" h="2882286">
                <a:moveTo>
                  <a:pt x="0" y="0"/>
                </a:moveTo>
                <a:lnTo>
                  <a:pt x="2084064" y="0"/>
                </a:lnTo>
                <a:lnTo>
                  <a:pt x="2084064" y="2882286"/>
                </a:lnTo>
                <a:lnTo>
                  <a:pt x="0" y="28822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F62D20F-1614-96E0-411C-90ED30DCC4D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97121" y="1811645"/>
            <a:ext cx="2084064" cy="2882286"/>
          </a:xfrm>
          <a:custGeom>
            <a:avLst/>
            <a:gdLst>
              <a:gd name="connsiteX0" fmla="*/ 0 w 2084064"/>
              <a:gd name="connsiteY0" fmla="*/ 0 h 2882286"/>
              <a:gd name="connsiteX1" fmla="*/ 2084064 w 2084064"/>
              <a:gd name="connsiteY1" fmla="*/ 0 h 2882286"/>
              <a:gd name="connsiteX2" fmla="*/ 2084064 w 2084064"/>
              <a:gd name="connsiteY2" fmla="*/ 2882286 h 2882286"/>
              <a:gd name="connsiteX3" fmla="*/ 0 w 2084064"/>
              <a:gd name="connsiteY3" fmla="*/ 2882286 h 28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064" h="2882286">
                <a:moveTo>
                  <a:pt x="0" y="0"/>
                </a:moveTo>
                <a:lnTo>
                  <a:pt x="2084064" y="0"/>
                </a:lnTo>
                <a:lnTo>
                  <a:pt x="2084064" y="2882286"/>
                </a:lnTo>
                <a:lnTo>
                  <a:pt x="0" y="28822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D90F110-D657-0ABC-1082-81D5C54E6F3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95069" y="1811645"/>
            <a:ext cx="2084064" cy="2882286"/>
          </a:xfrm>
          <a:custGeom>
            <a:avLst/>
            <a:gdLst>
              <a:gd name="connsiteX0" fmla="*/ 0 w 2084064"/>
              <a:gd name="connsiteY0" fmla="*/ 0 h 2882286"/>
              <a:gd name="connsiteX1" fmla="*/ 2084064 w 2084064"/>
              <a:gd name="connsiteY1" fmla="*/ 0 h 2882286"/>
              <a:gd name="connsiteX2" fmla="*/ 2084064 w 2084064"/>
              <a:gd name="connsiteY2" fmla="*/ 2882286 h 2882286"/>
              <a:gd name="connsiteX3" fmla="*/ 0 w 2084064"/>
              <a:gd name="connsiteY3" fmla="*/ 2882286 h 2882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4064" h="2882286">
                <a:moveTo>
                  <a:pt x="0" y="0"/>
                </a:moveTo>
                <a:lnTo>
                  <a:pt x="2084064" y="0"/>
                </a:lnTo>
                <a:lnTo>
                  <a:pt x="2084064" y="2882286"/>
                </a:lnTo>
                <a:lnTo>
                  <a:pt x="0" y="28822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0716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24E346A-E198-697B-5DC0-55F4F48EF90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21479" y="2598339"/>
            <a:ext cx="2831451" cy="2831451"/>
          </a:xfrm>
          <a:custGeom>
            <a:avLst/>
            <a:gdLst>
              <a:gd name="connsiteX0" fmla="*/ 1415726 w 2831451"/>
              <a:gd name="connsiteY0" fmla="*/ 0 h 2831451"/>
              <a:gd name="connsiteX1" fmla="*/ 2831451 w 2831451"/>
              <a:gd name="connsiteY1" fmla="*/ 1415726 h 2831451"/>
              <a:gd name="connsiteX2" fmla="*/ 1415726 w 2831451"/>
              <a:gd name="connsiteY2" fmla="*/ 2831451 h 2831451"/>
              <a:gd name="connsiteX3" fmla="*/ 0 w 2831451"/>
              <a:gd name="connsiteY3" fmla="*/ 1415726 h 2831451"/>
              <a:gd name="connsiteX4" fmla="*/ 1415726 w 2831451"/>
              <a:gd name="connsiteY4" fmla="*/ 0 h 28314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31451" h="2831451">
                <a:moveTo>
                  <a:pt x="1415726" y="0"/>
                </a:moveTo>
                <a:cubicBezTo>
                  <a:pt x="2197609" y="0"/>
                  <a:pt x="2831451" y="633842"/>
                  <a:pt x="2831451" y="1415726"/>
                </a:cubicBezTo>
                <a:cubicBezTo>
                  <a:pt x="2831451" y="2197609"/>
                  <a:pt x="2197609" y="2831451"/>
                  <a:pt x="1415726" y="2831451"/>
                </a:cubicBezTo>
                <a:cubicBezTo>
                  <a:pt x="633842" y="2831451"/>
                  <a:pt x="0" y="2197609"/>
                  <a:pt x="0" y="1415726"/>
                </a:cubicBezTo>
                <a:cubicBezTo>
                  <a:pt x="0" y="633842"/>
                  <a:pt x="633842" y="0"/>
                  <a:pt x="141572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AB0BB3A-222A-54E0-7B34-8B43517D95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966439" y="2676053"/>
            <a:ext cx="2658261" cy="2658261"/>
          </a:xfrm>
          <a:custGeom>
            <a:avLst/>
            <a:gdLst>
              <a:gd name="connsiteX0" fmla="*/ 1329130 w 2658261"/>
              <a:gd name="connsiteY0" fmla="*/ 0 h 2658261"/>
              <a:gd name="connsiteX1" fmla="*/ 2658261 w 2658261"/>
              <a:gd name="connsiteY1" fmla="*/ 1329131 h 2658261"/>
              <a:gd name="connsiteX2" fmla="*/ 1329130 w 2658261"/>
              <a:gd name="connsiteY2" fmla="*/ 2658261 h 2658261"/>
              <a:gd name="connsiteX3" fmla="*/ 0 w 2658261"/>
              <a:gd name="connsiteY3" fmla="*/ 1329131 h 2658261"/>
              <a:gd name="connsiteX4" fmla="*/ 1329130 w 2658261"/>
              <a:gd name="connsiteY4" fmla="*/ 0 h 265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8261" h="2658261">
                <a:moveTo>
                  <a:pt x="1329130" y="0"/>
                </a:moveTo>
                <a:cubicBezTo>
                  <a:pt x="2063190" y="0"/>
                  <a:pt x="2658261" y="595073"/>
                  <a:pt x="2658261" y="1329131"/>
                </a:cubicBezTo>
                <a:cubicBezTo>
                  <a:pt x="2658261" y="2063190"/>
                  <a:pt x="2063190" y="2658261"/>
                  <a:pt x="1329130" y="2658261"/>
                </a:cubicBezTo>
                <a:cubicBezTo>
                  <a:pt x="595073" y="2658261"/>
                  <a:pt x="0" y="2063190"/>
                  <a:pt x="0" y="1329131"/>
                </a:cubicBezTo>
                <a:cubicBezTo>
                  <a:pt x="0" y="595073"/>
                  <a:pt x="595073" y="0"/>
                  <a:pt x="132913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616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5A6A091-6C8B-E5EE-DD77-4E5ABB5573D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610149" y="2546544"/>
            <a:ext cx="2187382" cy="2734226"/>
          </a:xfrm>
          <a:custGeom>
            <a:avLst/>
            <a:gdLst>
              <a:gd name="connsiteX0" fmla="*/ 185534 w 2187382"/>
              <a:gd name="connsiteY0" fmla="*/ 0 h 2734226"/>
              <a:gd name="connsiteX1" fmla="*/ 2001848 w 2187382"/>
              <a:gd name="connsiteY1" fmla="*/ 0 h 2734226"/>
              <a:gd name="connsiteX2" fmla="*/ 2187382 w 2187382"/>
              <a:gd name="connsiteY2" fmla="*/ 185534 h 2734226"/>
              <a:gd name="connsiteX3" fmla="*/ 2187382 w 2187382"/>
              <a:gd name="connsiteY3" fmla="*/ 2548692 h 2734226"/>
              <a:gd name="connsiteX4" fmla="*/ 2001848 w 2187382"/>
              <a:gd name="connsiteY4" fmla="*/ 2734226 h 2734226"/>
              <a:gd name="connsiteX5" fmla="*/ 185534 w 2187382"/>
              <a:gd name="connsiteY5" fmla="*/ 2734226 h 2734226"/>
              <a:gd name="connsiteX6" fmla="*/ 0 w 2187382"/>
              <a:gd name="connsiteY6" fmla="*/ 2548692 h 2734226"/>
              <a:gd name="connsiteX7" fmla="*/ 0 w 2187382"/>
              <a:gd name="connsiteY7" fmla="*/ 185534 h 2734226"/>
              <a:gd name="connsiteX8" fmla="*/ 185534 w 2187382"/>
              <a:gd name="connsiteY8" fmla="*/ 0 h 2734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87382" h="2734226">
                <a:moveTo>
                  <a:pt x="185534" y="0"/>
                </a:moveTo>
                <a:lnTo>
                  <a:pt x="2001848" y="0"/>
                </a:lnTo>
                <a:cubicBezTo>
                  <a:pt x="2104316" y="0"/>
                  <a:pt x="2187382" y="83066"/>
                  <a:pt x="2187382" y="185534"/>
                </a:cubicBezTo>
                <a:lnTo>
                  <a:pt x="2187382" y="2548692"/>
                </a:lnTo>
                <a:cubicBezTo>
                  <a:pt x="2187382" y="2651160"/>
                  <a:pt x="2104316" y="2734226"/>
                  <a:pt x="2001848" y="2734226"/>
                </a:cubicBezTo>
                <a:lnTo>
                  <a:pt x="185534" y="2734226"/>
                </a:lnTo>
                <a:cubicBezTo>
                  <a:pt x="83066" y="2734226"/>
                  <a:pt x="0" y="2651160"/>
                  <a:pt x="0" y="2548692"/>
                </a:cubicBezTo>
                <a:lnTo>
                  <a:pt x="0" y="185534"/>
                </a:lnTo>
                <a:cubicBezTo>
                  <a:pt x="0" y="83066"/>
                  <a:pt x="83066" y="0"/>
                  <a:pt x="18553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C97B9D9-D48E-10FA-F4AA-3F7CB62F8F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508945" y="2693369"/>
            <a:ext cx="1823153" cy="2278940"/>
          </a:xfrm>
          <a:custGeom>
            <a:avLst/>
            <a:gdLst>
              <a:gd name="connsiteX0" fmla="*/ 154640 w 1823153"/>
              <a:gd name="connsiteY0" fmla="*/ 0 h 2278940"/>
              <a:gd name="connsiteX1" fmla="*/ 1668513 w 1823153"/>
              <a:gd name="connsiteY1" fmla="*/ 0 h 2278940"/>
              <a:gd name="connsiteX2" fmla="*/ 1823153 w 1823153"/>
              <a:gd name="connsiteY2" fmla="*/ 154640 h 2278940"/>
              <a:gd name="connsiteX3" fmla="*/ 1823153 w 1823153"/>
              <a:gd name="connsiteY3" fmla="*/ 2124300 h 2278940"/>
              <a:gd name="connsiteX4" fmla="*/ 1668513 w 1823153"/>
              <a:gd name="connsiteY4" fmla="*/ 2278940 h 2278940"/>
              <a:gd name="connsiteX5" fmla="*/ 154640 w 1823153"/>
              <a:gd name="connsiteY5" fmla="*/ 2278940 h 2278940"/>
              <a:gd name="connsiteX6" fmla="*/ 0 w 1823153"/>
              <a:gd name="connsiteY6" fmla="*/ 2124300 h 2278940"/>
              <a:gd name="connsiteX7" fmla="*/ 0 w 1823153"/>
              <a:gd name="connsiteY7" fmla="*/ 154640 h 2278940"/>
              <a:gd name="connsiteX8" fmla="*/ 154640 w 1823153"/>
              <a:gd name="connsiteY8" fmla="*/ 0 h 2278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3153" h="2278940">
                <a:moveTo>
                  <a:pt x="154640" y="0"/>
                </a:moveTo>
                <a:lnTo>
                  <a:pt x="1668513" y="0"/>
                </a:lnTo>
                <a:cubicBezTo>
                  <a:pt x="1753918" y="0"/>
                  <a:pt x="1823153" y="69235"/>
                  <a:pt x="1823153" y="154640"/>
                </a:cubicBezTo>
                <a:lnTo>
                  <a:pt x="1823153" y="2124300"/>
                </a:lnTo>
                <a:cubicBezTo>
                  <a:pt x="1823153" y="2209705"/>
                  <a:pt x="1753918" y="2278940"/>
                  <a:pt x="1668513" y="2278940"/>
                </a:cubicBezTo>
                <a:lnTo>
                  <a:pt x="154640" y="2278940"/>
                </a:lnTo>
                <a:cubicBezTo>
                  <a:pt x="69235" y="2278940"/>
                  <a:pt x="0" y="2209705"/>
                  <a:pt x="0" y="2124300"/>
                </a:cubicBezTo>
                <a:lnTo>
                  <a:pt x="0" y="154640"/>
                </a:lnTo>
                <a:cubicBezTo>
                  <a:pt x="0" y="69235"/>
                  <a:pt x="69235" y="0"/>
                  <a:pt x="154640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307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9B7CAE4-6282-D833-D4CF-5FC2677EFE4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14949" y="2300022"/>
            <a:ext cx="4292060" cy="3212420"/>
          </a:xfrm>
          <a:custGeom>
            <a:avLst/>
            <a:gdLst>
              <a:gd name="connsiteX0" fmla="*/ 52266 w 4292060"/>
              <a:gd name="connsiteY0" fmla="*/ 0 h 3212420"/>
              <a:gd name="connsiteX1" fmla="*/ 4239794 w 4292060"/>
              <a:gd name="connsiteY1" fmla="*/ 0 h 3212420"/>
              <a:gd name="connsiteX2" fmla="*/ 4292060 w 4292060"/>
              <a:gd name="connsiteY2" fmla="*/ 52266 h 3212420"/>
              <a:gd name="connsiteX3" fmla="*/ 4292060 w 4292060"/>
              <a:gd name="connsiteY3" fmla="*/ 3160154 h 3212420"/>
              <a:gd name="connsiteX4" fmla="*/ 4239794 w 4292060"/>
              <a:gd name="connsiteY4" fmla="*/ 3212420 h 3212420"/>
              <a:gd name="connsiteX5" fmla="*/ 52266 w 4292060"/>
              <a:gd name="connsiteY5" fmla="*/ 3212420 h 3212420"/>
              <a:gd name="connsiteX6" fmla="*/ 0 w 4292060"/>
              <a:gd name="connsiteY6" fmla="*/ 3160154 h 3212420"/>
              <a:gd name="connsiteX7" fmla="*/ 0 w 4292060"/>
              <a:gd name="connsiteY7" fmla="*/ 52266 h 3212420"/>
              <a:gd name="connsiteX8" fmla="*/ 52266 w 4292060"/>
              <a:gd name="connsiteY8" fmla="*/ 0 h 3212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92060" h="3212420">
                <a:moveTo>
                  <a:pt x="52266" y="0"/>
                </a:moveTo>
                <a:lnTo>
                  <a:pt x="4239794" y="0"/>
                </a:lnTo>
                <a:cubicBezTo>
                  <a:pt x="4268660" y="0"/>
                  <a:pt x="4292060" y="23400"/>
                  <a:pt x="4292060" y="52266"/>
                </a:cubicBezTo>
                <a:lnTo>
                  <a:pt x="4292060" y="3160154"/>
                </a:lnTo>
                <a:cubicBezTo>
                  <a:pt x="4292060" y="3189020"/>
                  <a:pt x="4268660" y="3212420"/>
                  <a:pt x="4239794" y="3212420"/>
                </a:cubicBezTo>
                <a:lnTo>
                  <a:pt x="52266" y="3212420"/>
                </a:lnTo>
                <a:cubicBezTo>
                  <a:pt x="23400" y="3212420"/>
                  <a:pt x="0" y="3189020"/>
                  <a:pt x="0" y="3160154"/>
                </a:cubicBezTo>
                <a:lnTo>
                  <a:pt x="0" y="52266"/>
                </a:lnTo>
                <a:cubicBezTo>
                  <a:pt x="0" y="23400"/>
                  <a:pt x="23400" y="0"/>
                  <a:pt x="5226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88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1C6C8B-7FB5-9D09-B91F-AA9381A415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263811" y="2431072"/>
            <a:ext cx="4634979" cy="3472804"/>
          </a:xfrm>
          <a:custGeom>
            <a:avLst/>
            <a:gdLst>
              <a:gd name="connsiteX0" fmla="*/ 68658 w 4634979"/>
              <a:gd name="connsiteY0" fmla="*/ 0 h 3472804"/>
              <a:gd name="connsiteX1" fmla="*/ 4566322 w 4634979"/>
              <a:gd name="connsiteY1" fmla="*/ 0 h 3472804"/>
              <a:gd name="connsiteX2" fmla="*/ 4634979 w 4634979"/>
              <a:gd name="connsiteY2" fmla="*/ 68658 h 3472804"/>
              <a:gd name="connsiteX3" fmla="*/ 4634979 w 4634979"/>
              <a:gd name="connsiteY3" fmla="*/ 3404147 h 3472804"/>
              <a:gd name="connsiteX4" fmla="*/ 4566322 w 4634979"/>
              <a:gd name="connsiteY4" fmla="*/ 3472804 h 3472804"/>
              <a:gd name="connsiteX5" fmla="*/ 68658 w 4634979"/>
              <a:gd name="connsiteY5" fmla="*/ 3472804 h 3472804"/>
              <a:gd name="connsiteX6" fmla="*/ 0 w 4634979"/>
              <a:gd name="connsiteY6" fmla="*/ 3404147 h 3472804"/>
              <a:gd name="connsiteX7" fmla="*/ 0 w 4634979"/>
              <a:gd name="connsiteY7" fmla="*/ 68658 h 3472804"/>
              <a:gd name="connsiteX8" fmla="*/ 68658 w 4634979"/>
              <a:gd name="connsiteY8" fmla="*/ 0 h 3472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34979" h="3472804">
                <a:moveTo>
                  <a:pt x="68658" y="0"/>
                </a:moveTo>
                <a:lnTo>
                  <a:pt x="4566322" y="0"/>
                </a:lnTo>
                <a:cubicBezTo>
                  <a:pt x="4604240" y="0"/>
                  <a:pt x="4634979" y="30740"/>
                  <a:pt x="4634979" y="68658"/>
                </a:cubicBezTo>
                <a:lnTo>
                  <a:pt x="4634979" y="3404147"/>
                </a:lnTo>
                <a:cubicBezTo>
                  <a:pt x="4634979" y="3442066"/>
                  <a:pt x="4604240" y="3472804"/>
                  <a:pt x="4566322" y="3472804"/>
                </a:cubicBezTo>
                <a:lnTo>
                  <a:pt x="68658" y="3472804"/>
                </a:lnTo>
                <a:cubicBezTo>
                  <a:pt x="30740" y="3472804"/>
                  <a:pt x="0" y="3442066"/>
                  <a:pt x="0" y="3404147"/>
                </a:cubicBezTo>
                <a:lnTo>
                  <a:pt x="0" y="68658"/>
                </a:lnTo>
                <a:cubicBezTo>
                  <a:pt x="0" y="30740"/>
                  <a:pt x="30740" y="0"/>
                  <a:pt x="6865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7554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D39B174-876C-D3E2-1AF4-FEB8ADAB1DF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371910" y="2293510"/>
            <a:ext cx="2571354" cy="3466348"/>
          </a:xfrm>
          <a:custGeom>
            <a:avLst/>
            <a:gdLst>
              <a:gd name="connsiteX0" fmla="*/ 0 w 2571354"/>
              <a:gd name="connsiteY0" fmla="*/ 0 h 3466348"/>
              <a:gd name="connsiteX1" fmla="*/ 2571354 w 2571354"/>
              <a:gd name="connsiteY1" fmla="*/ 0 h 3466348"/>
              <a:gd name="connsiteX2" fmla="*/ 2571354 w 2571354"/>
              <a:gd name="connsiteY2" fmla="*/ 3466348 h 3466348"/>
              <a:gd name="connsiteX3" fmla="*/ 0 w 2571354"/>
              <a:gd name="connsiteY3" fmla="*/ 3466348 h 346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354" h="3466348">
                <a:moveTo>
                  <a:pt x="0" y="0"/>
                </a:moveTo>
                <a:lnTo>
                  <a:pt x="2571354" y="0"/>
                </a:lnTo>
                <a:lnTo>
                  <a:pt x="2571354" y="3466348"/>
                </a:lnTo>
                <a:lnTo>
                  <a:pt x="0" y="346634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2509941-3B3C-2124-76FA-ADE336A4880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92370" y="2293510"/>
            <a:ext cx="2571354" cy="3466348"/>
          </a:xfrm>
          <a:custGeom>
            <a:avLst/>
            <a:gdLst>
              <a:gd name="connsiteX0" fmla="*/ 0 w 2571354"/>
              <a:gd name="connsiteY0" fmla="*/ 0 h 3466348"/>
              <a:gd name="connsiteX1" fmla="*/ 2571354 w 2571354"/>
              <a:gd name="connsiteY1" fmla="*/ 0 h 3466348"/>
              <a:gd name="connsiteX2" fmla="*/ 2571354 w 2571354"/>
              <a:gd name="connsiteY2" fmla="*/ 3466348 h 3466348"/>
              <a:gd name="connsiteX3" fmla="*/ 0 w 2571354"/>
              <a:gd name="connsiteY3" fmla="*/ 3466348 h 34663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1354" h="3466348">
                <a:moveTo>
                  <a:pt x="0" y="0"/>
                </a:moveTo>
                <a:lnTo>
                  <a:pt x="2571354" y="0"/>
                </a:lnTo>
                <a:lnTo>
                  <a:pt x="2571354" y="3466348"/>
                </a:lnTo>
                <a:lnTo>
                  <a:pt x="0" y="346634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6570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AA1B48CA-3949-44A1-0C2D-7BB859EFF69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49906" y="2789005"/>
            <a:ext cx="4289498" cy="2696260"/>
          </a:xfrm>
          <a:custGeom>
            <a:avLst/>
            <a:gdLst>
              <a:gd name="connsiteX0" fmla="*/ 0 w 4289498"/>
              <a:gd name="connsiteY0" fmla="*/ 0 h 2696260"/>
              <a:gd name="connsiteX1" fmla="*/ 4289498 w 4289498"/>
              <a:gd name="connsiteY1" fmla="*/ 0 h 2696260"/>
              <a:gd name="connsiteX2" fmla="*/ 4289498 w 4289498"/>
              <a:gd name="connsiteY2" fmla="*/ 2696260 h 2696260"/>
              <a:gd name="connsiteX3" fmla="*/ 0 w 4289498"/>
              <a:gd name="connsiteY3" fmla="*/ 2696260 h 2696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89498" h="2696260">
                <a:moveTo>
                  <a:pt x="0" y="0"/>
                </a:moveTo>
                <a:lnTo>
                  <a:pt x="4289498" y="0"/>
                </a:lnTo>
                <a:lnTo>
                  <a:pt x="4289498" y="2696260"/>
                </a:lnTo>
                <a:lnTo>
                  <a:pt x="0" y="269626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2446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CCF0C09-6014-E240-42C7-5C0AF20745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96623" y="2494861"/>
            <a:ext cx="4233614" cy="2392055"/>
          </a:xfrm>
          <a:custGeom>
            <a:avLst/>
            <a:gdLst>
              <a:gd name="connsiteX0" fmla="*/ 0 w 4233614"/>
              <a:gd name="connsiteY0" fmla="*/ 0 h 2392055"/>
              <a:gd name="connsiteX1" fmla="*/ 4233614 w 4233614"/>
              <a:gd name="connsiteY1" fmla="*/ 0 h 2392055"/>
              <a:gd name="connsiteX2" fmla="*/ 4233614 w 4233614"/>
              <a:gd name="connsiteY2" fmla="*/ 2392055 h 2392055"/>
              <a:gd name="connsiteX3" fmla="*/ 0 w 4233614"/>
              <a:gd name="connsiteY3" fmla="*/ 2392055 h 2392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33614" h="2392055">
                <a:moveTo>
                  <a:pt x="0" y="0"/>
                </a:moveTo>
                <a:lnTo>
                  <a:pt x="4233614" y="0"/>
                </a:lnTo>
                <a:lnTo>
                  <a:pt x="4233614" y="2392055"/>
                </a:lnTo>
                <a:lnTo>
                  <a:pt x="0" y="239205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6147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F16BDC7-2DD6-24E4-750E-EFED8B2FD2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188418" y="1977743"/>
            <a:ext cx="1814079" cy="3898670"/>
          </a:xfrm>
          <a:custGeom>
            <a:avLst/>
            <a:gdLst>
              <a:gd name="connsiteX0" fmla="*/ 162415 w 1814079"/>
              <a:gd name="connsiteY0" fmla="*/ 0 h 3898670"/>
              <a:gd name="connsiteX1" fmla="*/ 393445 w 1814079"/>
              <a:gd name="connsiteY1" fmla="*/ 0 h 3898670"/>
              <a:gd name="connsiteX2" fmla="*/ 514790 w 1814079"/>
              <a:gd name="connsiteY2" fmla="*/ 121014 h 3898670"/>
              <a:gd name="connsiteX3" fmla="*/ 1314692 w 1814079"/>
              <a:gd name="connsiteY3" fmla="*/ 121014 h 3898670"/>
              <a:gd name="connsiteX4" fmla="*/ 1402847 w 1814079"/>
              <a:gd name="connsiteY4" fmla="*/ 13386 h 3898670"/>
              <a:gd name="connsiteX5" fmla="*/ 1410640 w 1814079"/>
              <a:gd name="connsiteY5" fmla="*/ 0 h 3898670"/>
              <a:gd name="connsiteX6" fmla="*/ 1651665 w 1814079"/>
              <a:gd name="connsiteY6" fmla="*/ 0 h 3898670"/>
              <a:gd name="connsiteX7" fmla="*/ 1814079 w 1814079"/>
              <a:gd name="connsiteY7" fmla="*/ 161379 h 3898670"/>
              <a:gd name="connsiteX8" fmla="*/ 1814079 w 1814079"/>
              <a:gd name="connsiteY8" fmla="*/ 3737292 h 3898670"/>
              <a:gd name="connsiteX9" fmla="*/ 1651665 w 1814079"/>
              <a:gd name="connsiteY9" fmla="*/ 3898670 h 3898670"/>
              <a:gd name="connsiteX10" fmla="*/ 162415 w 1814079"/>
              <a:gd name="connsiteY10" fmla="*/ 3898670 h 3898670"/>
              <a:gd name="connsiteX11" fmla="*/ 0 w 1814079"/>
              <a:gd name="connsiteY11" fmla="*/ 3737292 h 3898670"/>
              <a:gd name="connsiteX12" fmla="*/ 0 w 1814079"/>
              <a:gd name="connsiteY12" fmla="*/ 161379 h 3898670"/>
              <a:gd name="connsiteX13" fmla="*/ 162415 w 1814079"/>
              <a:gd name="connsiteY13" fmla="*/ 0 h 389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14079" h="3898670">
                <a:moveTo>
                  <a:pt x="162415" y="0"/>
                </a:moveTo>
                <a:lnTo>
                  <a:pt x="393445" y="0"/>
                </a:lnTo>
                <a:cubicBezTo>
                  <a:pt x="429476" y="7214"/>
                  <a:pt x="390428" y="120425"/>
                  <a:pt x="514790" y="121014"/>
                </a:cubicBezTo>
                <a:lnTo>
                  <a:pt x="1314692" y="121014"/>
                </a:lnTo>
                <a:cubicBezTo>
                  <a:pt x="1408788" y="93404"/>
                  <a:pt x="1387842" y="50664"/>
                  <a:pt x="1402847" y="13386"/>
                </a:cubicBezTo>
                <a:lnTo>
                  <a:pt x="1410640" y="0"/>
                </a:lnTo>
                <a:lnTo>
                  <a:pt x="1651665" y="0"/>
                </a:lnTo>
                <a:cubicBezTo>
                  <a:pt x="1741364" y="0"/>
                  <a:pt x="1814079" y="72252"/>
                  <a:pt x="1814079" y="161379"/>
                </a:cubicBezTo>
                <a:lnTo>
                  <a:pt x="1814079" y="3737292"/>
                </a:lnTo>
                <a:cubicBezTo>
                  <a:pt x="1814079" y="3826418"/>
                  <a:pt x="1741364" y="3898670"/>
                  <a:pt x="1651665" y="3898670"/>
                </a:cubicBezTo>
                <a:lnTo>
                  <a:pt x="162415" y="3898670"/>
                </a:lnTo>
                <a:cubicBezTo>
                  <a:pt x="72715" y="3898670"/>
                  <a:pt x="0" y="3826418"/>
                  <a:pt x="0" y="3737292"/>
                </a:cubicBezTo>
                <a:lnTo>
                  <a:pt x="0" y="161379"/>
                </a:lnTo>
                <a:cubicBezTo>
                  <a:pt x="0" y="72252"/>
                  <a:pt x="72715" y="0"/>
                  <a:pt x="16241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F1F62C-A7AC-B342-6EE2-8C96F0A5A6D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50613" y="1977743"/>
            <a:ext cx="1814079" cy="3898670"/>
          </a:xfrm>
          <a:custGeom>
            <a:avLst/>
            <a:gdLst>
              <a:gd name="connsiteX0" fmla="*/ 162415 w 1814079"/>
              <a:gd name="connsiteY0" fmla="*/ 0 h 3898670"/>
              <a:gd name="connsiteX1" fmla="*/ 393445 w 1814079"/>
              <a:gd name="connsiteY1" fmla="*/ 0 h 3898670"/>
              <a:gd name="connsiteX2" fmla="*/ 514790 w 1814079"/>
              <a:gd name="connsiteY2" fmla="*/ 121014 h 3898670"/>
              <a:gd name="connsiteX3" fmla="*/ 1314692 w 1814079"/>
              <a:gd name="connsiteY3" fmla="*/ 121014 h 3898670"/>
              <a:gd name="connsiteX4" fmla="*/ 1402847 w 1814079"/>
              <a:gd name="connsiteY4" fmla="*/ 13386 h 3898670"/>
              <a:gd name="connsiteX5" fmla="*/ 1410640 w 1814079"/>
              <a:gd name="connsiteY5" fmla="*/ 0 h 3898670"/>
              <a:gd name="connsiteX6" fmla="*/ 1651665 w 1814079"/>
              <a:gd name="connsiteY6" fmla="*/ 0 h 3898670"/>
              <a:gd name="connsiteX7" fmla="*/ 1814079 w 1814079"/>
              <a:gd name="connsiteY7" fmla="*/ 161379 h 3898670"/>
              <a:gd name="connsiteX8" fmla="*/ 1814079 w 1814079"/>
              <a:gd name="connsiteY8" fmla="*/ 3737292 h 3898670"/>
              <a:gd name="connsiteX9" fmla="*/ 1651665 w 1814079"/>
              <a:gd name="connsiteY9" fmla="*/ 3898670 h 3898670"/>
              <a:gd name="connsiteX10" fmla="*/ 162415 w 1814079"/>
              <a:gd name="connsiteY10" fmla="*/ 3898670 h 3898670"/>
              <a:gd name="connsiteX11" fmla="*/ 0 w 1814079"/>
              <a:gd name="connsiteY11" fmla="*/ 3737292 h 3898670"/>
              <a:gd name="connsiteX12" fmla="*/ 0 w 1814079"/>
              <a:gd name="connsiteY12" fmla="*/ 161379 h 3898670"/>
              <a:gd name="connsiteX13" fmla="*/ 162415 w 1814079"/>
              <a:gd name="connsiteY13" fmla="*/ 0 h 389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14079" h="3898670">
                <a:moveTo>
                  <a:pt x="162415" y="0"/>
                </a:moveTo>
                <a:lnTo>
                  <a:pt x="393445" y="0"/>
                </a:lnTo>
                <a:cubicBezTo>
                  <a:pt x="429476" y="7214"/>
                  <a:pt x="390428" y="120425"/>
                  <a:pt x="514790" y="121014"/>
                </a:cubicBezTo>
                <a:lnTo>
                  <a:pt x="1314692" y="121014"/>
                </a:lnTo>
                <a:cubicBezTo>
                  <a:pt x="1408788" y="93404"/>
                  <a:pt x="1387842" y="50664"/>
                  <a:pt x="1402847" y="13386"/>
                </a:cubicBezTo>
                <a:lnTo>
                  <a:pt x="1410640" y="0"/>
                </a:lnTo>
                <a:lnTo>
                  <a:pt x="1651665" y="0"/>
                </a:lnTo>
                <a:cubicBezTo>
                  <a:pt x="1741364" y="0"/>
                  <a:pt x="1814079" y="72252"/>
                  <a:pt x="1814079" y="161379"/>
                </a:cubicBezTo>
                <a:lnTo>
                  <a:pt x="1814079" y="3737292"/>
                </a:lnTo>
                <a:cubicBezTo>
                  <a:pt x="1814079" y="3826418"/>
                  <a:pt x="1741364" y="3898670"/>
                  <a:pt x="1651665" y="3898670"/>
                </a:cubicBezTo>
                <a:lnTo>
                  <a:pt x="162415" y="3898670"/>
                </a:lnTo>
                <a:cubicBezTo>
                  <a:pt x="72715" y="3898670"/>
                  <a:pt x="0" y="3826418"/>
                  <a:pt x="0" y="3737292"/>
                </a:cubicBezTo>
                <a:lnTo>
                  <a:pt x="0" y="161379"/>
                </a:lnTo>
                <a:cubicBezTo>
                  <a:pt x="0" y="72252"/>
                  <a:pt x="72715" y="0"/>
                  <a:pt x="16241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F2344EF0-4CFE-18DB-FF9F-85D7F80162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88963" y="1977743"/>
            <a:ext cx="1814079" cy="3898670"/>
          </a:xfrm>
          <a:custGeom>
            <a:avLst/>
            <a:gdLst>
              <a:gd name="connsiteX0" fmla="*/ 162415 w 1814079"/>
              <a:gd name="connsiteY0" fmla="*/ 0 h 3898670"/>
              <a:gd name="connsiteX1" fmla="*/ 393445 w 1814079"/>
              <a:gd name="connsiteY1" fmla="*/ 0 h 3898670"/>
              <a:gd name="connsiteX2" fmla="*/ 514790 w 1814079"/>
              <a:gd name="connsiteY2" fmla="*/ 121014 h 3898670"/>
              <a:gd name="connsiteX3" fmla="*/ 1314692 w 1814079"/>
              <a:gd name="connsiteY3" fmla="*/ 121014 h 3898670"/>
              <a:gd name="connsiteX4" fmla="*/ 1402847 w 1814079"/>
              <a:gd name="connsiteY4" fmla="*/ 13386 h 3898670"/>
              <a:gd name="connsiteX5" fmla="*/ 1410640 w 1814079"/>
              <a:gd name="connsiteY5" fmla="*/ 0 h 3898670"/>
              <a:gd name="connsiteX6" fmla="*/ 1651665 w 1814079"/>
              <a:gd name="connsiteY6" fmla="*/ 0 h 3898670"/>
              <a:gd name="connsiteX7" fmla="*/ 1814079 w 1814079"/>
              <a:gd name="connsiteY7" fmla="*/ 161379 h 3898670"/>
              <a:gd name="connsiteX8" fmla="*/ 1814079 w 1814079"/>
              <a:gd name="connsiteY8" fmla="*/ 3737292 h 3898670"/>
              <a:gd name="connsiteX9" fmla="*/ 1651665 w 1814079"/>
              <a:gd name="connsiteY9" fmla="*/ 3898670 h 3898670"/>
              <a:gd name="connsiteX10" fmla="*/ 162415 w 1814079"/>
              <a:gd name="connsiteY10" fmla="*/ 3898670 h 3898670"/>
              <a:gd name="connsiteX11" fmla="*/ 0 w 1814079"/>
              <a:gd name="connsiteY11" fmla="*/ 3737292 h 3898670"/>
              <a:gd name="connsiteX12" fmla="*/ 0 w 1814079"/>
              <a:gd name="connsiteY12" fmla="*/ 161379 h 3898670"/>
              <a:gd name="connsiteX13" fmla="*/ 162415 w 1814079"/>
              <a:gd name="connsiteY13" fmla="*/ 0 h 389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14079" h="3898670">
                <a:moveTo>
                  <a:pt x="162415" y="0"/>
                </a:moveTo>
                <a:lnTo>
                  <a:pt x="393445" y="0"/>
                </a:lnTo>
                <a:cubicBezTo>
                  <a:pt x="429476" y="7214"/>
                  <a:pt x="390428" y="120425"/>
                  <a:pt x="514790" y="121014"/>
                </a:cubicBezTo>
                <a:lnTo>
                  <a:pt x="1314692" y="121014"/>
                </a:lnTo>
                <a:cubicBezTo>
                  <a:pt x="1408788" y="93404"/>
                  <a:pt x="1387842" y="50664"/>
                  <a:pt x="1402847" y="13386"/>
                </a:cubicBezTo>
                <a:lnTo>
                  <a:pt x="1410640" y="0"/>
                </a:lnTo>
                <a:lnTo>
                  <a:pt x="1651665" y="0"/>
                </a:lnTo>
                <a:cubicBezTo>
                  <a:pt x="1741364" y="0"/>
                  <a:pt x="1814079" y="72252"/>
                  <a:pt x="1814079" y="161379"/>
                </a:cubicBezTo>
                <a:lnTo>
                  <a:pt x="1814079" y="3737292"/>
                </a:lnTo>
                <a:cubicBezTo>
                  <a:pt x="1814079" y="3826418"/>
                  <a:pt x="1741364" y="3898670"/>
                  <a:pt x="1651665" y="3898670"/>
                </a:cubicBezTo>
                <a:lnTo>
                  <a:pt x="162415" y="3898670"/>
                </a:lnTo>
                <a:cubicBezTo>
                  <a:pt x="72716" y="3898670"/>
                  <a:pt x="0" y="3826418"/>
                  <a:pt x="0" y="3737292"/>
                </a:cubicBezTo>
                <a:lnTo>
                  <a:pt x="0" y="161379"/>
                </a:lnTo>
                <a:cubicBezTo>
                  <a:pt x="0" y="72252"/>
                  <a:pt x="72716" y="0"/>
                  <a:pt x="16241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41BD4A8-85BB-A02D-6110-C6BBE2C82FD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226474" y="1977743"/>
            <a:ext cx="1814079" cy="3898670"/>
          </a:xfrm>
          <a:custGeom>
            <a:avLst/>
            <a:gdLst>
              <a:gd name="connsiteX0" fmla="*/ 162415 w 1814079"/>
              <a:gd name="connsiteY0" fmla="*/ 0 h 3898670"/>
              <a:gd name="connsiteX1" fmla="*/ 393445 w 1814079"/>
              <a:gd name="connsiteY1" fmla="*/ 0 h 3898670"/>
              <a:gd name="connsiteX2" fmla="*/ 514790 w 1814079"/>
              <a:gd name="connsiteY2" fmla="*/ 121014 h 3898670"/>
              <a:gd name="connsiteX3" fmla="*/ 1314692 w 1814079"/>
              <a:gd name="connsiteY3" fmla="*/ 121014 h 3898670"/>
              <a:gd name="connsiteX4" fmla="*/ 1402847 w 1814079"/>
              <a:gd name="connsiteY4" fmla="*/ 13386 h 3898670"/>
              <a:gd name="connsiteX5" fmla="*/ 1410640 w 1814079"/>
              <a:gd name="connsiteY5" fmla="*/ 0 h 3898670"/>
              <a:gd name="connsiteX6" fmla="*/ 1651665 w 1814079"/>
              <a:gd name="connsiteY6" fmla="*/ 0 h 3898670"/>
              <a:gd name="connsiteX7" fmla="*/ 1814079 w 1814079"/>
              <a:gd name="connsiteY7" fmla="*/ 161379 h 3898670"/>
              <a:gd name="connsiteX8" fmla="*/ 1814079 w 1814079"/>
              <a:gd name="connsiteY8" fmla="*/ 3737292 h 3898670"/>
              <a:gd name="connsiteX9" fmla="*/ 1651665 w 1814079"/>
              <a:gd name="connsiteY9" fmla="*/ 3898670 h 3898670"/>
              <a:gd name="connsiteX10" fmla="*/ 162415 w 1814079"/>
              <a:gd name="connsiteY10" fmla="*/ 3898670 h 3898670"/>
              <a:gd name="connsiteX11" fmla="*/ 0 w 1814079"/>
              <a:gd name="connsiteY11" fmla="*/ 3737292 h 3898670"/>
              <a:gd name="connsiteX12" fmla="*/ 0 w 1814079"/>
              <a:gd name="connsiteY12" fmla="*/ 161379 h 3898670"/>
              <a:gd name="connsiteX13" fmla="*/ 162415 w 1814079"/>
              <a:gd name="connsiteY13" fmla="*/ 0 h 389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14079" h="3898670">
                <a:moveTo>
                  <a:pt x="162415" y="0"/>
                </a:moveTo>
                <a:lnTo>
                  <a:pt x="393445" y="0"/>
                </a:lnTo>
                <a:cubicBezTo>
                  <a:pt x="429476" y="7214"/>
                  <a:pt x="390428" y="120425"/>
                  <a:pt x="514790" y="121014"/>
                </a:cubicBezTo>
                <a:lnTo>
                  <a:pt x="1314692" y="121014"/>
                </a:lnTo>
                <a:cubicBezTo>
                  <a:pt x="1408788" y="93404"/>
                  <a:pt x="1387842" y="50664"/>
                  <a:pt x="1402847" y="13386"/>
                </a:cubicBezTo>
                <a:lnTo>
                  <a:pt x="1410640" y="0"/>
                </a:lnTo>
                <a:lnTo>
                  <a:pt x="1651665" y="0"/>
                </a:lnTo>
                <a:cubicBezTo>
                  <a:pt x="1741364" y="0"/>
                  <a:pt x="1814079" y="72252"/>
                  <a:pt x="1814079" y="161379"/>
                </a:cubicBezTo>
                <a:lnTo>
                  <a:pt x="1814079" y="3737292"/>
                </a:lnTo>
                <a:cubicBezTo>
                  <a:pt x="1814079" y="3826418"/>
                  <a:pt x="1741364" y="3898670"/>
                  <a:pt x="1651665" y="3898670"/>
                </a:cubicBezTo>
                <a:lnTo>
                  <a:pt x="162415" y="3898670"/>
                </a:lnTo>
                <a:cubicBezTo>
                  <a:pt x="72716" y="3898670"/>
                  <a:pt x="0" y="3826418"/>
                  <a:pt x="0" y="3737292"/>
                </a:cubicBezTo>
                <a:lnTo>
                  <a:pt x="0" y="161379"/>
                </a:lnTo>
                <a:cubicBezTo>
                  <a:pt x="0" y="72252"/>
                  <a:pt x="72716" y="0"/>
                  <a:pt x="16241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C0B589E-1F9D-673F-2E78-62AD5C2DCDB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9189507" y="1977743"/>
            <a:ext cx="1814079" cy="3898670"/>
          </a:xfrm>
          <a:custGeom>
            <a:avLst/>
            <a:gdLst>
              <a:gd name="connsiteX0" fmla="*/ 162415 w 1814079"/>
              <a:gd name="connsiteY0" fmla="*/ 0 h 3898670"/>
              <a:gd name="connsiteX1" fmla="*/ 393444 w 1814079"/>
              <a:gd name="connsiteY1" fmla="*/ 0 h 3898670"/>
              <a:gd name="connsiteX2" fmla="*/ 514789 w 1814079"/>
              <a:gd name="connsiteY2" fmla="*/ 121014 h 3898670"/>
              <a:gd name="connsiteX3" fmla="*/ 1314692 w 1814079"/>
              <a:gd name="connsiteY3" fmla="*/ 121014 h 3898670"/>
              <a:gd name="connsiteX4" fmla="*/ 1402847 w 1814079"/>
              <a:gd name="connsiteY4" fmla="*/ 13386 h 3898670"/>
              <a:gd name="connsiteX5" fmla="*/ 1410640 w 1814079"/>
              <a:gd name="connsiteY5" fmla="*/ 0 h 3898670"/>
              <a:gd name="connsiteX6" fmla="*/ 1651665 w 1814079"/>
              <a:gd name="connsiteY6" fmla="*/ 0 h 3898670"/>
              <a:gd name="connsiteX7" fmla="*/ 1814079 w 1814079"/>
              <a:gd name="connsiteY7" fmla="*/ 161379 h 3898670"/>
              <a:gd name="connsiteX8" fmla="*/ 1814079 w 1814079"/>
              <a:gd name="connsiteY8" fmla="*/ 3737292 h 3898670"/>
              <a:gd name="connsiteX9" fmla="*/ 1651665 w 1814079"/>
              <a:gd name="connsiteY9" fmla="*/ 3898670 h 3898670"/>
              <a:gd name="connsiteX10" fmla="*/ 162415 w 1814079"/>
              <a:gd name="connsiteY10" fmla="*/ 3898670 h 3898670"/>
              <a:gd name="connsiteX11" fmla="*/ 0 w 1814079"/>
              <a:gd name="connsiteY11" fmla="*/ 3737292 h 3898670"/>
              <a:gd name="connsiteX12" fmla="*/ 0 w 1814079"/>
              <a:gd name="connsiteY12" fmla="*/ 161379 h 3898670"/>
              <a:gd name="connsiteX13" fmla="*/ 162415 w 1814079"/>
              <a:gd name="connsiteY13" fmla="*/ 0 h 389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14079" h="3898670">
                <a:moveTo>
                  <a:pt x="162415" y="0"/>
                </a:moveTo>
                <a:lnTo>
                  <a:pt x="393444" y="0"/>
                </a:lnTo>
                <a:cubicBezTo>
                  <a:pt x="429476" y="7214"/>
                  <a:pt x="390428" y="120425"/>
                  <a:pt x="514789" y="121014"/>
                </a:cubicBezTo>
                <a:lnTo>
                  <a:pt x="1314692" y="121014"/>
                </a:lnTo>
                <a:cubicBezTo>
                  <a:pt x="1408788" y="93404"/>
                  <a:pt x="1387842" y="50664"/>
                  <a:pt x="1402847" y="13386"/>
                </a:cubicBezTo>
                <a:lnTo>
                  <a:pt x="1410640" y="0"/>
                </a:lnTo>
                <a:lnTo>
                  <a:pt x="1651665" y="0"/>
                </a:lnTo>
                <a:cubicBezTo>
                  <a:pt x="1741364" y="0"/>
                  <a:pt x="1814079" y="72252"/>
                  <a:pt x="1814079" y="161379"/>
                </a:cubicBezTo>
                <a:lnTo>
                  <a:pt x="1814079" y="3737292"/>
                </a:lnTo>
                <a:cubicBezTo>
                  <a:pt x="1814079" y="3826418"/>
                  <a:pt x="1741364" y="3898670"/>
                  <a:pt x="1651665" y="3898670"/>
                </a:cubicBezTo>
                <a:lnTo>
                  <a:pt x="162415" y="3898670"/>
                </a:lnTo>
                <a:cubicBezTo>
                  <a:pt x="72715" y="3898670"/>
                  <a:pt x="0" y="3826418"/>
                  <a:pt x="0" y="3737292"/>
                </a:cubicBezTo>
                <a:lnTo>
                  <a:pt x="0" y="161379"/>
                </a:lnTo>
                <a:cubicBezTo>
                  <a:pt x="0" y="72252"/>
                  <a:pt x="72715" y="0"/>
                  <a:pt x="162415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7577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CD31EE5-FCEF-E923-8F08-50EBA3540F6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715741" y="2573917"/>
            <a:ext cx="1746749" cy="3090158"/>
          </a:xfrm>
          <a:custGeom>
            <a:avLst/>
            <a:gdLst>
              <a:gd name="connsiteX0" fmla="*/ 0 w 1746749"/>
              <a:gd name="connsiteY0" fmla="*/ 0 h 3090158"/>
              <a:gd name="connsiteX1" fmla="*/ 1746749 w 1746749"/>
              <a:gd name="connsiteY1" fmla="*/ 0 h 3090158"/>
              <a:gd name="connsiteX2" fmla="*/ 1746749 w 1746749"/>
              <a:gd name="connsiteY2" fmla="*/ 3090158 h 3090158"/>
              <a:gd name="connsiteX3" fmla="*/ 0 w 1746749"/>
              <a:gd name="connsiteY3" fmla="*/ 3090158 h 309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6749" h="3090158">
                <a:moveTo>
                  <a:pt x="0" y="0"/>
                </a:moveTo>
                <a:lnTo>
                  <a:pt x="1746749" y="0"/>
                </a:lnTo>
                <a:lnTo>
                  <a:pt x="1746749" y="3090158"/>
                </a:lnTo>
                <a:lnTo>
                  <a:pt x="0" y="309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7C7ACEC-A4F7-E32B-92AC-9F1594D7E0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01474" y="2573917"/>
            <a:ext cx="1746749" cy="3090158"/>
          </a:xfrm>
          <a:custGeom>
            <a:avLst/>
            <a:gdLst>
              <a:gd name="connsiteX0" fmla="*/ 0 w 1746749"/>
              <a:gd name="connsiteY0" fmla="*/ 0 h 3090158"/>
              <a:gd name="connsiteX1" fmla="*/ 1746749 w 1746749"/>
              <a:gd name="connsiteY1" fmla="*/ 0 h 3090158"/>
              <a:gd name="connsiteX2" fmla="*/ 1746749 w 1746749"/>
              <a:gd name="connsiteY2" fmla="*/ 3090158 h 3090158"/>
              <a:gd name="connsiteX3" fmla="*/ 0 w 1746749"/>
              <a:gd name="connsiteY3" fmla="*/ 3090158 h 3090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6749" h="3090158">
                <a:moveTo>
                  <a:pt x="0" y="0"/>
                </a:moveTo>
                <a:lnTo>
                  <a:pt x="1746749" y="0"/>
                </a:lnTo>
                <a:lnTo>
                  <a:pt x="1746749" y="3090158"/>
                </a:lnTo>
                <a:lnTo>
                  <a:pt x="0" y="309015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4B407BB-A1B6-9C06-48A2-EA5D5BCD90A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24179" y="2181434"/>
            <a:ext cx="2115605" cy="3650723"/>
          </a:xfrm>
          <a:custGeom>
            <a:avLst/>
            <a:gdLst>
              <a:gd name="connsiteX0" fmla="*/ 0 w 2115605"/>
              <a:gd name="connsiteY0" fmla="*/ 0 h 3650723"/>
              <a:gd name="connsiteX1" fmla="*/ 2115605 w 2115605"/>
              <a:gd name="connsiteY1" fmla="*/ 0 h 3650723"/>
              <a:gd name="connsiteX2" fmla="*/ 2115605 w 2115605"/>
              <a:gd name="connsiteY2" fmla="*/ 3650723 h 3650723"/>
              <a:gd name="connsiteX3" fmla="*/ 0 w 2115605"/>
              <a:gd name="connsiteY3" fmla="*/ 3650723 h 365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15605" h="3650723">
                <a:moveTo>
                  <a:pt x="0" y="0"/>
                </a:moveTo>
                <a:lnTo>
                  <a:pt x="2115605" y="0"/>
                </a:lnTo>
                <a:lnTo>
                  <a:pt x="2115605" y="3650723"/>
                </a:lnTo>
                <a:lnTo>
                  <a:pt x="0" y="365072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808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9F35FA1-2D49-FEE0-FE17-89DF01A29A0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24264" y="1620426"/>
            <a:ext cx="2128675" cy="4592548"/>
          </a:xfrm>
          <a:custGeom>
            <a:avLst/>
            <a:gdLst>
              <a:gd name="connsiteX0" fmla="*/ 1695294 w 2128675"/>
              <a:gd name="connsiteY0" fmla="*/ 0 h 4592548"/>
              <a:gd name="connsiteX1" fmla="*/ 1912949 w 2128675"/>
              <a:gd name="connsiteY1" fmla="*/ 0 h 4592548"/>
              <a:gd name="connsiteX2" fmla="*/ 2128675 w 2128675"/>
              <a:gd name="connsiteY2" fmla="*/ 216547 h 4592548"/>
              <a:gd name="connsiteX3" fmla="*/ 2128675 w 2128675"/>
              <a:gd name="connsiteY3" fmla="*/ 4376000 h 4592548"/>
              <a:gd name="connsiteX4" fmla="*/ 1912949 w 2128675"/>
              <a:gd name="connsiteY4" fmla="*/ 4592548 h 4592548"/>
              <a:gd name="connsiteX5" fmla="*/ 1099955 w 2128675"/>
              <a:gd name="connsiteY5" fmla="*/ 4592548 h 4592548"/>
              <a:gd name="connsiteX6" fmla="*/ 215730 w 2128675"/>
              <a:gd name="connsiteY6" fmla="*/ 4592548 h 4592548"/>
              <a:gd name="connsiteX7" fmla="*/ 0 w 2128675"/>
              <a:gd name="connsiteY7" fmla="*/ 4376003 h 4592548"/>
              <a:gd name="connsiteX8" fmla="*/ 0 w 2128675"/>
              <a:gd name="connsiteY8" fmla="*/ 216547 h 4592548"/>
              <a:gd name="connsiteX9" fmla="*/ 215730 w 2128675"/>
              <a:gd name="connsiteY9" fmla="*/ 1 h 4592548"/>
              <a:gd name="connsiteX10" fmla="*/ 433383 w 2128675"/>
              <a:gd name="connsiteY10" fmla="*/ 1 h 4592548"/>
              <a:gd name="connsiteX11" fmla="*/ 491159 w 2128675"/>
              <a:gd name="connsiteY11" fmla="*/ 40196 h 4592548"/>
              <a:gd name="connsiteX12" fmla="*/ 607984 w 2128675"/>
              <a:gd name="connsiteY12" fmla="*/ 173093 h 4592548"/>
              <a:gd name="connsiteX13" fmla="*/ 1028721 w 2128675"/>
              <a:gd name="connsiteY13" fmla="*/ 173093 h 4592548"/>
              <a:gd name="connsiteX14" fmla="*/ 1520692 w 2128675"/>
              <a:gd name="connsiteY14" fmla="*/ 173093 h 4592548"/>
              <a:gd name="connsiteX15" fmla="*/ 1637519 w 2128675"/>
              <a:gd name="connsiteY15" fmla="*/ 40196 h 4592548"/>
              <a:gd name="connsiteX16" fmla="*/ 1695294 w 2128675"/>
              <a:gd name="connsiteY16" fmla="*/ 0 h 45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28675" h="4592548">
                <a:moveTo>
                  <a:pt x="1695294" y="0"/>
                </a:moveTo>
                <a:lnTo>
                  <a:pt x="1912949" y="0"/>
                </a:lnTo>
                <a:cubicBezTo>
                  <a:pt x="2032090" y="0"/>
                  <a:pt x="2128675" y="96952"/>
                  <a:pt x="2128675" y="216547"/>
                </a:cubicBezTo>
                <a:lnTo>
                  <a:pt x="2128675" y="4376000"/>
                </a:lnTo>
                <a:cubicBezTo>
                  <a:pt x="2128675" y="4495599"/>
                  <a:pt x="2032090" y="4592548"/>
                  <a:pt x="1912949" y="4592548"/>
                </a:cubicBezTo>
                <a:lnTo>
                  <a:pt x="1099955" y="4592548"/>
                </a:lnTo>
                <a:lnTo>
                  <a:pt x="215730" y="4592548"/>
                </a:lnTo>
                <a:cubicBezTo>
                  <a:pt x="96588" y="4592548"/>
                  <a:pt x="0" y="4495599"/>
                  <a:pt x="0" y="4376003"/>
                </a:cubicBezTo>
                <a:lnTo>
                  <a:pt x="0" y="216547"/>
                </a:lnTo>
                <a:cubicBezTo>
                  <a:pt x="0" y="96952"/>
                  <a:pt x="96588" y="1"/>
                  <a:pt x="215730" y="1"/>
                </a:cubicBezTo>
                <a:lnTo>
                  <a:pt x="433383" y="1"/>
                </a:lnTo>
                <a:cubicBezTo>
                  <a:pt x="454895" y="133"/>
                  <a:pt x="490426" y="16479"/>
                  <a:pt x="491159" y="40196"/>
                </a:cubicBezTo>
                <a:cubicBezTo>
                  <a:pt x="491159" y="116849"/>
                  <a:pt x="531622" y="173093"/>
                  <a:pt x="607984" y="173093"/>
                </a:cubicBezTo>
                <a:lnTo>
                  <a:pt x="1028721" y="173093"/>
                </a:lnTo>
                <a:lnTo>
                  <a:pt x="1520692" y="173093"/>
                </a:lnTo>
                <a:cubicBezTo>
                  <a:pt x="1597054" y="173093"/>
                  <a:pt x="1637519" y="116848"/>
                  <a:pt x="1637519" y="40196"/>
                </a:cubicBezTo>
                <a:cubicBezTo>
                  <a:pt x="1638252" y="16479"/>
                  <a:pt x="1673782" y="132"/>
                  <a:pt x="169529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B1201EF-2ABA-EFF0-1C11-D67D44664EF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0464" y="1620426"/>
            <a:ext cx="2128675" cy="4592548"/>
          </a:xfrm>
          <a:custGeom>
            <a:avLst/>
            <a:gdLst>
              <a:gd name="connsiteX0" fmla="*/ 1695294 w 2128675"/>
              <a:gd name="connsiteY0" fmla="*/ 0 h 4592548"/>
              <a:gd name="connsiteX1" fmla="*/ 1912949 w 2128675"/>
              <a:gd name="connsiteY1" fmla="*/ 0 h 4592548"/>
              <a:gd name="connsiteX2" fmla="*/ 2128675 w 2128675"/>
              <a:gd name="connsiteY2" fmla="*/ 216547 h 4592548"/>
              <a:gd name="connsiteX3" fmla="*/ 2128675 w 2128675"/>
              <a:gd name="connsiteY3" fmla="*/ 4376000 h 4592548"/>
              <a:gd name="connsiteX4" fmla="*/ 1912949 w 2128675"/>
              <a:gd name="connsiteY4" fmla="*/ 4592548 h 4592548"/>
              <a:gd name="connsiteX5" fmla="*/ 1099955 w 2128675"/>
              <a:gd name="connsiteY5" fmla="*/ 4592548 h 4592548"/>
              <a:gd name="connsiteX6" fmla="*/ 215730 w 2128675"/>
              <a:gd name="connsiteY6" fmla="*/ 4592548 h 4592548"/>
              <a:gd name="connsiteX7" fmla="*/ 0 w 2128675"/>
              <a:gd name="connsiteY7" fmla="*/ 4376003 h 4592548"/>
              <a:gd name="connsiteX8" fmla="*/ 0 w 2128675"/>
              <a:gd name="connsiteY8" fmla="*/ 216547 h 4592548"/>
              <a:gd name="connsiteX9" fmla="*/ 215730 w 2128675"/>
              <a:gd name="connsiteY9" fmla="*/ 1 h 4592548"/>
              <a:gd name="connsiteX10" fmla="*/ 433383 w 2128675"/>
              <a:gd name="connsiteY10" fmla="*/ 1 h 4592548"/>
              <a:gd name="connsiteX11" fmla="*/ 491159 w 2128675"/>
              <a:gd name="connsiteY11" fmla="*/ 40196 h 4592548"/>
              <a:gd name="connsiteX12" fmla="*/ 607984 w 2128675"/>
              <a:gd name="connsiteY12" fmla="*/ 173093 h 4592548"/>
              <a:gd name="connsiteX13" fmla="*/ 1028721 w 2128675"/>
              <a:gd name="connsiteY13" fmla="*/ 173093 h 4592548"/>
              <a:gd name="connsiteX14" fmla="*/ 1520692 w 2128675"/>
              <a:gd name="connsiteY14" fmla="*/ 173093 h 4592548"/>
              <a:gd name="connsiteX15" fmla="*/ 1637519 w 2128675"/>
              <a:gd name="connsiteY15" fmla="*/ 40196 h 4592548"/>
              <a:gd name="connsiteX16" fmla="*/ 1695294 w 2128675"/>
              <a:gd name="connsiteY16" fmla="*/ 0 h 45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128675" h="4592548">
                <a:moveTo>
                  <a:pt x="1695294" y="0"/>
                </a:moveTo>
                <a:lnTo>
                  <a:pt x="1912949" y="0"/>
                </a:lnTo>
                <a:cubicBezTo>
                  <a:pt x="2032090" y="0"/>
                  <a:pt x="2128675" y="96952"/>
                  <a:pt x="2128675" y="216547"/>
                </a:cubicBezTo>
                <a:lnTo>
                  <a:pt x="2128675" y="4376000"/>
                </a:lnTo>
                <a:cubicBezTo>
                  <a:pt x="2128675" y="4495599"/>
                  <a:pt x="2032090" y="4592548"/>
                  <a:pt x="1912949" y="4592548"/>
                </a:cubicBezTo>
                <a:lnTo>
                  <a:pt x="1099955" y="4592548"/>
                </a:lnTo>
                <a:lnTo>
                  <a:pt x="215730" y="4592548"/>
                </a:lnTo>
                <a:cubicBezTo>
                  <a:pt x="96588" y="4592548"/>
                  <a:pt x="0" y="4495599"/>
                  <a:pt x="0" y="4376003"/>
                </a:cubicBezTo>
                <a:lnTo>
                  <a:pt x="0" y="216547"/>
                </a:lnTo>
                <a:cubicBezTo>
                  <a:pt x="0" y="96952"/>
                  <a:pt x="96588" y="1"/>
                  <a:pt x="215730" y="1"/>
                </a:cubicBezTo>
                <a:lnTo>
                  <a:pt x="433383" y="1"/>
                </a:lnTo>
                <a:cubicBezTo>
                  <a:pt x="454895" y="133"/>
                  <a:pt x="490426" y="16479"/>
                  <a:pt x="491159" y="40196"/>
                </a:cubicBezTo>
                <a:cubicBezTo>
                  <a:pt x="491159" y="116849"/>
                  <a:pt x="531622" y="173093"/>
                  <a:pt x="607984" y="173093"/>
                </a:cubicBezTo>
                <a:lnTo>
                  <a:pt x="1028721" y="173093"/>
                </a:lnTo>
                <a:lnTo>
                  <a:pt x="1520692" y="173093"/>
                </a:lnTo>
                <a:cubicBezTo>
                  <a:pt x="1597054" y="173093"/>
                  <a:pt x="1637519" y="116848"/>
                  <a:pt x="1637519" y="40196"/>
                </a:cubicBezTo>
                <a:cubicBezTo>
                  <a:pt x="1638252" y="16479"/>
                  <a:pt x="1673782" y="132"/>
                  <a:pt x="169529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669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3D3A008-F78E-BA5B-FB23-7181B65361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259132" y="2243132"/>
            <a:ext cx="4712252" cy="2674522"/>
          </a:xfrm>
          <a:custGeom>
            <a:avLst/>
            <a:gdLst>
              <a:gd name="connsiteX0" fmla="*/ 0 w 4712252"/>
              <a:gd name="connsiteY0" fmla="*/ 0 h 2674522"/>
              <a:gd name="connsiteX1" fmla="*/ 4712252 w 4712252"/>
              <a:gd name="connsiteY1" fmla="*/ 0 h 2674522"/>
              <a:gd name="connsiteX2" fmla="*/ 4712252 w 4712252"/>
              <a:gd name="connsiteY2" fmla="*/ 2674522 h 2674522"/>
              <a:gd name="connsiteX3" fmla="*/ 0 w 4712252"/>
              <a:gd name="connsiteY3" fmla="*/ 2674522 h 2674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2252" h="2674522">
                <a:moveTo>
                  <a:pt x="0" y="0"/>
                </a:moveTo>
                <a:lnTo>
                  <a:pt x="4712252" y="0"/>
                </a:lnTo>
                <a:lnTo>
                  <a:pt x="4712252" y="2674522"/>
                </a:lnTo>
                <a:lnTo>
                  <a:pt x="0" y="267452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2F6CF28-DAB3-B8F0-3AC6-FFFA8F7DD07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636279" y="3755701"/>
            <a:ext cx="3478572" cy="2186534"/>
          </a:xfrm>
          <a:custGeom>
            <a:avLst/>
            <a:gdLst>
              <a:gd name="connsiteX0" fmla="*/ 0 w 3478572"/>
              <a:gd name="connsiteY0" fmla="*/ 0 h 2186534"/>
              <a:gd name="connsiteX1" fmla="*/ 3478572 w 3478572"/>
              <a:gd name="connsiteY1" fmla="*/ 0 h 2186534"/>
              <a:gd name="connsiteX2" fmla="*/ 3478572 w 3478572"/>
              <a:gd name="connsiteY2" fmla="*/ 2186534 h 2186534"/>
              <a:gd name="connsiteX3" fmla="*/ 0 w 3478572"/>
              <a:gd name="connsiteY3" fmla="*/ 2186534 h 2186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78572" h="2186534">
                <a:moveTo>
                  <a:pt x="0" y="0"/>
                </a:moveTo>
                <a:lnTo>
                  <a:pt x="3478572" y="0"/>
                </a:lnTo>
                <a:lnTo>
                  <a:pt x="3478572" y="2186534"/>
                </a:lnTo>
                <a:lnTo>
                  <a:pt x="0" y="218653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517A7B0-13A4-CCCE-08B7-FADAE5C8803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084343" y="4026149"/>
            <a:ext cx="1498799" cy="2005891"/>
          </a:xfrm>
          <a:custGeom>
            <a:avLst/>
            <a:gdLst>
              <a:gd name="connsiteX0" fmla="*/ 0 w 1498799"/>
              <a:gd name="connsiteY0" fmla="*/ 0 h 2005891"/>
              <a:gd name="connsiteX1" fmla="*/ 1498799 w 1498799"/>
              <a:gd name="connsiteY1" fmla="*/ 0 h 2005891"/>
              <a:gd name="connsiteX2" fmla="*/ 1498799 w 1498799"/>
              <a:gd name="connsiteY2" fmla="*/ 2005891 h 2005891"/>
              <a:gd name="connsiteX3" fmla="*/ 0 w 1498799"/>
              <a:gd name="connsiteY3" fmla="*/ 2005891 h 2005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98799" h="2005891">
                <a:moveTo>
                  <a:pt x="0" y="0"/>
                </a:moveTo>
                <a:lnTo>
                  <a:pt x="1498799" y="0"/>
                </a:lnTo>
                <a:lnTo>
                  <a:pt x="1498799" y="2005891"/>
                </a:lnTo>
                <a:lnTo>
                  <a:pt x="0" y="200589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A9B052-53CD-BD4C-08F4-4270B60BD6F6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086399" y="4730646"/>
            <a:ext cx="733454" cy="1305380"/>
          </a:xfrm>
          <a:custGeom>
            <a:avLst/>
            <a:gdLst>
              <a:gd name="connsiteX0" fmla="*/ 0 w 733454"/>
              <a:gd name="connsiteY0" fmla="*/ 0 h 1305380"/>
              <a:gd name="connsiteX1" fmla="*/ 733454 w 733454"/>
              <a:gd name="connsiteY1" fmla="*/ 0 h 1305380"/>
              <a:gd name="connsiteX2" fmla="*/ 733454 w 733454"/>
              <a:gd name="connsiteY2" fmla="*/ 1305380 h 1305380"/>
              <a:gd name="connsiteX3" fmla="*/ 0 w 733454"/>
              <a:gd name="connsiteY3" fmla="*/ 1305380 h 1305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3454" h="1305380">
                <a:moveTo>
                  <a:pt x="0" y="0"/>
                </a:moveTo>
                <a:lnTo>
                  <a:pt x="733454" y="0"/>
                </a:lnTo>
                <a:lnTo>
                  <a:pt x="733454" y="1305380"/>
                </a:lnTo>
                <a:lnTo>
                  <a:pt x="0" y="130538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014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7EEC1B-526E-6BC2-1839-D21E63E4C7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" y="5219700"/>
            <a:ext cx="3988547" cy="1638300"/>
          </a:xfrm>
          <a:custGeom>
            <a:avLst/>
            <a:gdLst>
              <a:gd name="connsiteX0" fmla="*/ 0 w 3988547"/>
              <a:gd name="connsiteY0" fmla="*/ 0 h 1638300"/>
              <a:gd name="connsiteX1" fmla="*/ 3988547 w 3988547"/>
              <a:gd name="connsiteY1" fmla="*/ 0 h 1638300"/>
              <a:gd name="connsiteX2" fmla="*/ 3988547 w 3988547"/>
              <a:gd name="connsiteY2" fmla="*/ 1638300 h 1638300"/>
              <a:gd name="connsiteX3" fmla="*/ 0 w 3988547"/>
              <a:gd name="connsiteY3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88547" h="1638300">
                <a:moveTo>
                  <a:pt x="0" y="0"/>
                </a:moveTo>
                <a:lnTo>
                  <a:pt x="3988547" y="0"/>
                </a:lnTo>
                <a:lnTo>
                  <a:pt x="3988547" y="1638300"/>
                </a:lnTo>
                <a:lnTo>
                  <a:pt x="0" y="16383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8824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094592A-0AC9-C249-9613-062550231B3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04456" y="2200966"/>
            <a:ext cx="2743200" cy="4123634"/>
          </a:xfrm>
          <a:custGeom>
            <a:avLst/>
            <a:gdLst>
              <a:gd name="connsiteX0" fmla="*/ 0 w 2743200"/>
              <a:gd name="connsiteY0" fmla="*/ 0 h 4123634"/>
              <a:gd name="connsiteX1" fmla="*/ 2743200 w 2743200"/>
              <a:gd name="connsiteY1" fmla="*/ 0 h 4123634"/>
              <a:gd name="connsiteX2" fmla="*/ 2743200 w 2743200"/>
              <a:gd name="connsiteY2" fmla="*/ 4123634 h 4123634"/>
              <a:gd name="connsiteX3" fmla="*/ 0 w 2743200"/>
              <a:gd name="connsiteY3" fmla="*/ 4123634 h 4123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200" h="4123634">
                <a:moveTo>
                  <a:pt x="0" y="0"/>
                </a:moveTo>
                <a:lnTo>
                  <a:pt x="2743200" y="0"/>
                </a:lnTo>
                <a:lnTo>
                  <a:pt x="2743200" y="4123634"/>
                </a:lnTo>
                <a:lnTo>
                  <a:pt x="0" y="412363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08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B4A5E125-99D1-808C-7839-295EDA92208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895772" y="1"/>
            <a:ext cx="4296228" cy="1918117"/>
          </a:xfrm>
          <a:custGeom>
            <a:avLst/>
            <a:gdLst>
              <a:gd name="connsiteX0" fmla="*/ 0 w 4296228"/>
              <a:gd name="connsiteY0" fmla="*/ 0 h 1918117"/>
              <a:gd name="connsiteX1" fmla="*/ 4296228 w 4296228"/>
              <a:gd name="connsiteY1" fmla="*/ 0 h 1918117"/>
              <a:gd name="connsiteX2" fmla="*/ 4296228 w 4296228"/>
              <a:gd name="connsiteY2" fmla="*/ 1918117 h 1918117"/>
              <a:gd name="connsiteX3" fmla="*/ 0 w 4296228"/>
              <a:gd name="connsiteY3" fmla="*/ 1918117 h 1918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96228" h="1918117">
                <a:moveTo>
                  <a:pt x="0" y="0"/>
                </a:moveTo>
                <a:lnTo>
                  <a:pt x="4296228" y="0"/>
                </a:lnTo>
                <a:lnTo>
                  <a:pt x="4296228" y="1918117"/>
                </a:lnTo>
                <a:lnTo>
                  <a:pt x="0" y="191811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FC0248C-8EAD-129D-D6A3-0A48B462F91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53513" y="2577583"/>
            <a:ext cx="2629793" cy="3606800"/>
          </a:xfrm>
          <a:custGeom>
            <a:avLst/>
            <a:gdLst>
              <a:gd name="connsiteX0" fmla="*/ 0 w 2629793"/>
              <a:gd name="connsiteY0" fmla="*/ 0 h 3606800"/>
              <a:gd name="connsiteX1" fmla="*/ 2629793 w 2629793"/>
              <a:gd name="connsiteY1" fmla="*/ 0 h 3606800"/>
              <a:gd name="connsiteX2" fmla="*/ 2629793 w 2629793"/>
              <a:gd name="connsiteY2" fmla="*/ 3606800 h 3606800"/>
              <a:gd name="connsiteX3" fmla="*/ 0 w 2629793"/>
              <a:gd name="connsiteY3" fmla="*/ 3606800 h 360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9793" h="3606800">
                <a:moveTo>
                  <a:pt x="0" y="0"/>
                </a:moveTo>
                <a:lnTo>
                  <a:pt x="2629793" y="0"/>
                </a:lnTo>
                <a:lnTo>
                  <a:pt x="2629793" y="3606800"/>
                </a:lnTo>
                <a:lnTo>
                  <a:pt x="0" y="36068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849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28A089-18F2-8446-EC47-64A448393A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18420" y="2181430"/>
            <a:ext cx="3060700" cy="4143170"/>
          </a:xfrm>
          <a:custGeom>
            <a:avLst/>
            <a:gdLst>
              <a:gd name="connsiteX0" fmla="*/ 0 w 3060700"/>
              <a:gd name="connsiteY0" fmla="*/ 0 h 4143170"/>
              <a:gd name="connsiteX1" fmla="*/ 3060700 w 3060700"/>
              <a:gd name="connsiteY1" fmla="*/ 0 h 4143170"/>
              <a:gd name="connsiteX2" fmla="*/ 3060700 w 3060700"/>
              <a:gd name="connsiteY2" fmla="*/ 4143170 h 4143170"/>
              <a:gd name="connsiteX3" fmla="*/ 0 w 3060700"/>
              <a:gd name="connsiteY3" fmla="*/ 4143170 h 4143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0700" h="4143170">
                <a:moveTo>
                  <a:pt x="0" y="0"/>
                </a:moveTo>
                <a:lnTo>
                  <a:pt x="3060700" y="0"/>
                </a:lnTo>
                <a:lnTo>
                  <a:pt x="3060700" y="4143170"/>
                </a:lnTo>
                <a:lnTo>
                  <a:pt x="0" y="414317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3227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393803B-3953-6C41-F5D2-00AE2DAC1C3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56700" y="1809706"/>
            <a:ext cx="3035300" cy="5048293"/>
          </a:xfrm>
          <a:custGeom>
            <a:avLst/>
            <a:gdLst>
              <a:gd name="connsiteX0" fmla="*/ 0 w 3035300"/>
              <a:gd name="connsiteY0" fmla="*/ 0 h 5048293"/>
              <a:gd name="connsiteX1" fmla="*/ 3035300 w 3035300"/>
              <a:gd name="connsiteY1" fmla="*/ 0 h 5048293"/>
              <a:gd name="connsiteX2" fmla="*/ 3035300 w 3035300"/>
              <a:gd name="connsiteY2" fmla="*/ 5048293 h 5048293"/>
              <a:gd name="connsiteX3" fmla="*/ 0 w 3035300"/>
              <a:gd name="connsiteY3" fmla="*/ 5048293 h 5048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35300" h="5048293">
                <a:moveTo>
                  <a:pt x="0" y="0"/>
                </a:moveTo>
                <a:lnTo>
                  <a:pt x="3035300" y="0"/>
                </a:lnTo>
                <a:lnTo>
                  <a:pt x="3035300" y="5048293"/>
                </a:lnTo>
                <a:lnTo>
                  <a:pt x="0" y="504829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60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89E1BA-6D8F-B132-BEAB-CA72542516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24950" y="2057400"/>
            <a:ext cx="3067050" cy="4800597"/>
          </a:xfrm>
          <a:custGeom>
            <a:avLst/>
            <a:gdLst>
              <a:gd name="connsiteX0" fmla="*/ 0 w 3067050"/>
              <a:gd name="connsiteY0" fmla="*/ 0 h 4800597"/>
              <a:gd name="connsiteX1" fmla="*/ 3067050 w 3067050"/>
              <a:gd name="connsiteY1" fmla="*/ 0 h 4800597"/>
              <a:gd name="connsiteX2" fmla="*/ 3067050 w 3067050"/>
              <a:gd name="connsiteY2" fmla="*/ 4800597 h 4800597"/>
              <a:gd name="connsiteX3" fmla="*/ 0 w 3067050"/>
              <a:gd name="connsiteY3" fmla="*/ 4800597 h 480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67050" h="4800597">
                <a:moveTo>
                  <a:pt x="0" y="0"/>
                </a:moveTo>
                <a:lnTo>
                  <a:pt x="3067050" y="0"/>
                </a:lnTo>
                <a:lnTo>
                  <a:pt x="3067050" y="4800597"/>
                </a:lnTo>
                <a:lnTo>
                  <a:pt x="0" y="480059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9495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A7F5A-6D1C-0ABB-D116-B20F97B58F3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58984" y="2440313"/>
            <a:ext cx="2432483" cy="3646160"/>
          </a:xfrm>
          <a:custGeom>
            <a:avLst/>
            <a:gdLst>
              <a:gd name="connsiteX0" fmla="*/ 0 w 2432483"/>
              <a:gd name="connsiteY0" fmla="*/ 0 h 3646160"/>
              <a:gd name="connsiteX1" fmla="*/ 2432483 w 2432483"/>
              <a:gd name="connsiteY1" fmla="*/ 0 h 3646160"/>
              <a:gd name="connsiteX2" fmla="*/ 2432483 w 2432483"/>
              <a:gd name="connsiteY2" fmla="*/ 3646160 h 3646160"/>
              <a:gd name="connsiteX3" fmla="*/ 0 w 2432483"/>
              <a:gd name="connsiteY3" fmla="*/ 3646160 h 364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483" h="3646160">
                <a:moveTo>
                  <a:pt x="0" y="0"/>
                </a:moveTo>
                <a:lnTo>
                  <a:pt x="2432483" y="0"/>
                </a:lnTo>
                <a:lnTo>
                  <a:pt x="2432483" y="3646160"/>
                </a:lnTo>
                <a:lnTo>
                  <a:pt x="0" y="364616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002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EF829AD-12E6-171C-7A15-4A7A54B4A8F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47032" y="1803400"/>
            <a:ext cx="10611568" cy="1898565"/>
          </a:xfrm>
          <a:custGeom>
            <a:avLst/>
            <a:gdLst>
              <a:gd name="connsiteX0" fmla="*/ 0 w 10611568"/>
              <a:gd name="connsiteY0" fmla="*/ 0 h 1898565"/>
              <a:gd name="connsiteX1" fmla="*/ 10611568 w 10611568"/>
              <a:gd name="connsiteY1" fmla="*/ 0 h 1898565"/>
              <a:gd name="connsiteX2" fmla="*/ 10611568 w 10611568"/>
              <a:gd name="connsiteY2" fmla="*/ 1898565 h 1898565"/>
              <a:gd name="connsiteX3" fmla="*/ 0 w 10611568"/>
              <a:gd name="connsiteY3" fmla="*/ 1898565 h 189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11568" h="1898565">
                <a:moveTo>
                  <a:pt x="0" y="0"/>
                </a:moveTo>
                <a:lnTo>
                  <a:pt x="10611568" y="0"/>
                </a:lnTo>
                <a:lnTo>
                  <a:pt x="10611568" y="1898565"/>
                </a:lnTo>
                <a:lnTo>
                  <a:pt x="0" y="189856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6685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1D7E2-B1DD-2331-BE85-C29E99ACA62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74934" y="2476500"/>
            <a:ext cx="3093067" cy="4381500"/>
          </a:xfrm>
          <a:custGeom>
            <a:avLst/>
            <a:gdLst>
              <a:gd name="connsiteX0" fmla="*/ 0 w 3093067"/>
              <a:gd name="connsiteY0" fmla="*/ 0 h 4381500"/>
              <a:gd name="connsiteX1" fmla="*/ 3093067 w 3093067"/>
              <a:gd name="connsiteY1" fmla="*/ 0 h 4381500"/>
              <a:gd name="connsiteX2" fmla="*/ 3093067 w 3093067"/>
              <a:gd name="connsiteY2" fmla="*/ 4381500 h 4381500"/>
              <a:gd name="connsiteX3" fmla="*/ 0 w 3093067"/>
              <a:gd name="connsiteY3" fmla="*/ 4381500 h 4381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3067" h="4381500">
                <a:moveTo>
                  <a:pt x="0" y="0"/>
                </a:moveTo>
                <a:lnTo>
                  <a:pt x="3093067" y="0"/>
                </a:lnTo>
                <a:lnTo>
                  <a:pt x="3093067" y="4381500"/>
                </a:lnTo>
                <a:lnTo>
                  <a:pt x="0" y="43815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49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32CC96-BED9-EE14-3378-AEE93B029B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07500" y="2146300"/>
            <a:ext cx="2984500" cy="4711700"/>
          </a:xfrm>
          <a:custGeom>
            <a:avLst/>
            <a:gdLst>
              <a:gd name="connsiteX0" fmla="*/ 0 w 2759772"/>
              <a:gd name="connsiteY0" fmla="*/ 0 h 4711700"/>
              <a:gd name="connsiteX1" fmla="*/ 2759772 w 2759772"/>
              <a:gd name="connsiteY1" fmla="*/ 0 h 4711700"/>
              <a:gd name="connsiteX2" fmla="*/ 2759772 w 2759772"/>
              <a:gd name="connsiteY2" fmla="*/ 4711700 h 4711700"/>
              <a:gd name="connsiteX3" fmla="*/ 0 w 2759772"/>
              <a:gd name="connsiteY3" fmla="*/ 4711700 h 471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9772" h="4711700">
                <a:moveTo>
                  <a:pt x="0" y="0"/>
                </a:moveTo>
                <a:lnTo>
                  <a:pt x="2759772" y="0"/>
                </a:lnTo>
                <a:lnTo>
                  <a:pt x="2759772" y="4711700"/>
                </a:lnTo>
                <a:lnTo>
                  <a:pt x="0" y="47117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157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D23DF1-CFE1-AC58-CE54-55CDADB1264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75079" y="2679700"/>
            <a:ext cx="2716321" cy="4178300"/>
          </a:xfrm>
          <a:custGeom>
            <a:avLst/>
            <a:gdLst>
              <a:gd name="connsiteX0" fmla="*/ 0 w 2716321"/>
              <a:gd name="connsiteY0" fmla="*/ 0 h 4178300"/>
              <a:gd name="connsiteX1" fmla="*/ 2716321 w 2716321"/>
              <a:gd name="connsiteY1" fmla="*/ 0 h 4178300"/>
              <a:gd name="connsiteX2" fmla="*/ 2716321 w 2716321"/>
              <a:gd name="connsiteY2" fmla="*/ 4178300 h 4178300"/>
              <a:gd name="connsiteX3" fmla="*/ 0 w 2716321"/>
              <a:gd name="connsiteY3" fmla="*/ 4178300 h 417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321" h="4178300">
                <a:moveTo>
                  <a:pt x="0" y="0"/>
                </a:moveTo>
                <a:lnTo>
                  <a:pt x="2716321" y="0"/>
                </a:lnTo>
                <a:lnTo>
                  <a:pt x="2716321" y="4178300"/>
                </a:lnTo>
                <a:lnTo>
                  <a:pt x="0" y="41783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780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8098AE-74DF-4E46-4772-F7FA3B1D2A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28701" y="2311360"/>
            <a:ext cx="5118099" cy="2654300"/>
          </a:xfrm>
          <a:custGeom>
            <a:avLst/>
            <a:gdLst>
              <a:gd name="connsiteX0" fmla="*/ 0 w 5118099"/>
              <a:gd name="connsiteY0" fmla="*/ 0 h 2654300"/>
              <a:gd name="connsiteX1" fmla="*/ 5118099 w 5118099"/>
              <a:gd name="connsiteY1" fmla="*/ 0 h 2654300"/>
              <a:gd name="connsiteX2" fmla="*/ 5118099 w 5118099"/>
              <a:gd name="connsiteY2" fmla="*/ 2654300 h 2654300"/>
              <a:gd name="connsiteX3" fmla="*/ 0 w 5118099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8099" h="2654300">
                <a:moveTo>
                  <a:pt x="0" y="0"/>
                </a:moveTo>
                <a:lnTo>
                  <a:pt x="5118099" y="0"/>
                </a:lnTo>
                <a:lnTo>
                  <a:pt x="5118099" y="2654300"/>
                </a:lnTo>
                <a:lnTo>
                  <a:pt x="0" y="26543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232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24E9D0-7B78-F761-6A23-7F4A1D7BAA5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43616" y="2575558"/>
            <a:ext cx="2951935" cy="4282440"/>
          </a:xfrm>
          <a:custGeom>
            <a:avLst/>
            <a:gdLst>
              <a:gd name="connsiteX0" fmla="*/ 0 w 2951935"/>
              <a:gd name="connsiteY0" fmla="*/ 0 h 4282440"/>
              <a:gd name="connsiteX1" fmla="*/ 2951935 w 2951935"/>
              <a:gd name="connsiteY1" fmla="*/ 0 h 4282440"/>
              <a:gd name="connsiteX2" fmla="*/ 2951935 w 2951935"/>
              <a:gd name="connsiteY2" fmla="*/ 4282440 h 4282440"/>
              <a:gd name="connsiteX3" fmla="*/ 0 w 2951935"/>
              <a:gd name="connsiteY3" fmla="*/ 4282440 h 4282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1935" h="4282440">
                <a:moveTo>
                  <a:pt x="0" y="0"/>
                </a:moveTo>
                <a:lnTo>
                  <a:pt x="2951935" y="0"/>
                </a:lnTo>
                <a:lnTo>
                  <a:pt x="2951935" y="4282440"/>
                </a:lnTo>
                <a:lnTo>
                  <a:pt x="0" y="42824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066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EB140E-6AA9-053B-5549-801C371445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" y="2540000"/>
            <a:ext cx="2948378" cy="4317999"/>
          </a:xfrm>
          <a:custGeom>
            <a:avLst/>
            <a:gdLst>
              <a:gd name="connsiteX0" fmla="*/ 0 w 2948378"/>
              <a:gd name="connsiteY0" fmla="*/ 0 h 4317999"/>
              <a:gd name="connsiteX1" fmla="*/ 2948378 w 2948378"/>
              <a:gd name="connsiteY1" fmla="*/ 0 h 4317999"/>
              <a:gd name="connsiteX2" fmla="*/ 2948378 w 2948378"/>
              <a:gd name="connsiteY2" fmla="*/ 4317999 h 4317999"/>
              <a:gd name="connsiteX3" fmla="*/ 0 w 2948378"/>
              <a:gd name="connsiteY3" fmla="*/ 4317999 h 431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48378" h="4317999">
                <a:moveTo>
                  <a:pt x="0" y="0"/>
                </a:moveTo>
                <a:lnTo>
                  <a:pt x="2948378" y="0"/>
                </a:lnTo>
                <a:lnTo>
                  <a:pt x="2948378" y="4317999"/>
                </a:lnTo>
                <a:lnTo>
                  <a:pt x="0" y="43179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6677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1B31428-DC78-1F95-CC9A-6C56016E4F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5257802"/>
            <a:ext cx="3251200" cy="1600199"/>
          </a:xfrm>
          <a:custGeom>
            <a:avLst/>
            <a:gdLst>
              <a:gd name="connsiteX0" fmla="*/ 0 w 3251200"/>
              <a:gd name="connsiteY0" fmla="*/ 0 h 1600199"/>
              <a:gd name="connsiteX1" fmla="*/ 3251200 w 3251200"/>
              <a:gd name="connsiteY1" fmla="*/ 0 h 1600199"/>
              <a:gd name="connsiteX2" fmla="*/ 3251200 w 3251200"/>
              <a:gd name="connsiteY2" fmla="*/ 1600199 h 1600199"/>
              <a:gd name="connsiteX3" fmla="*/ 0 w 3251200"/>
              <a:gd name="connsiteY3" fmla="*/ 1600199 h 1600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1200" h="1600199">
                <a:moveTo>
                  <a:pt x="0" y="0"/>
                </a:moveTo>
                <a:lnTo>
                  <a:pt x="3251200" y="0"/>
                </a:lnTo>
                <a:lnTo>
                  <a:pt x="3251200" y="1600199"/>
                </a:lnTo>
                <a:lnTo>
                  <a:pt x="0" y="160019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D6E009F-3F76-6C90-4E70-E793BB98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854011" y="1082924"/>
            <a:ext cx="3630168" cy="3630168"/>
          </a:xfrm>
          <a:custGeom>
            <a:avLst/>
            <a:gdLst>
              <a:gd name="connsiteX0" fmla="*/ 1815084 w 3630168"/>
              <a:gd name="connsiteY0" fmla="*/ 0 h 3630168"/>
              <a:gd name="connsiteX1" fmla="*/ 3630168 w 3630168"/>
              <a:gd name="connsiteY1" fmla="*/ 1815084 h 3630168"/>
              <a:gd name="connsiteX2" fmla="*/ 1815084 w 3630168"/>
              <a:gd name="connsiteY2" fmla="*/ 3630168 h 3630168"/>
              <a:gd name="connsiteX3" fmla="*/ 0 w 3630168"/>
              <a:gd name="connsiteY3" fmla="*/ 1815084 h 3630168"/>
              <a:gd name="connsiteX4" fmla="*/ 1815084 w 3630168"/>
              <a:gd name="connsiteY4" fmla="*/ 0 h 363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30168" h="3630168">
                <a:moveTo>
                  <a:pt x="1815084" y="0"/>
                </a:moveTo>
                <a:cubicBezTo>
                  <a:pt x="2817527" y="0"/>
                  <a:pt x="3630168" y="812641"/>
                  <a:pt x="3630168" y="1815084"/>
                </a:cubicBezTo>
                <a:cubicBezTo>
                  <a:pt x="3630168" y="2817527"/>
                  <a:pt x="2817527" y="3630168"/>
                  <a:pt x="1815084" y="3630168"/>
                </a:cubicBezTo>
                <a:cubicBezTo>
                  <a:pt x="812641" y="3630168"/>
                  <a:pt x="0" y="2817527"/>
                  <a:pt x="0" y="1815084"/>
                </a:cubicBezTo>
                <a:cubicBezTo>
                  <a:pt x="0" y="812641"/>
                  <a:pt x="812641" y="0"/>
                  <a:pt x="18150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7487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35696C6-7B7F-1090-EACB-BD04292D5CA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19494" y="2"/>
            <a:ext cx="3018332" cy="4557485"/>
          </a:xfrm>
          <a:custGeom>
            <a:avLst/>
            <a:gdLst>
              <a:gd name="connsiteX0" fmla="*/ 1 w 3018332"/>
              <a:gd name="connsiteY0" fmla="*/ 0 h 4557485"/>
              <a:gd name="connsiteX1" fmla="*/ 3018332 w 3018332"/>
              <a:gd name="connsiteY1" fmla="*/ 0 h 4557485"/>
              <a:gd name="connsiteX2" fmla="*/ 3018332 w 3018332"/>
              <a:gd name="connsiteY2" fmla="*/ 3048319 h 4557485"/>
              <a:gd name="connsiteX3" fmla="*/ 1509166 w 3018332"/>
              <a:gd name="connsiteY3" fmla="*/ 4557485 h 4557485"/>
              <a:gd name="connsiteX4" fmla="*/ 0 w 3018332"/>
              <a:gd name="connsiteY4" fmla="*/ 3048319 h 4557485"/>
              <a:gd name="connsiteX5" fmla="*/ 1 w 3018332"/>
              <a:gd name="connsiteY5" fmla="*/ 0 h 4557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18332" h="4557485">
                <a:moveTo>
                  <a:pt x="1" y="0"/>
                </a:moveTo>
                <a:lnTo>
                  <a:pt x="3018332" y="0"/>
                </a:lnTo>
                <a:lnTo>
                  <a:pt x="3018332" y="3048319"/>
                </a:lnTo>
                <a:cubicBezTo>
                  <a:pt x="3018332" y="3881808"/>
                  <a:pt x="2342655" y="4557485"/>
                  <a:pt x="1509166" y="4557485"/>
                </a:cubicBezTo>
                <a:cubicBezTo>
                  <a:pt x="675677" y="4557485"/>
                  <a:pt x="0" y="3881808"/>
                  <a:pt x="0" y="3048319"/>
                </a:cubicBezTo>
                <a:cubicBezTo>
                  <a:pt x="0" y="2032213"/>
                  <a:pt x="1" y="1016106"/>
                  <a:pt x="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6265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7FE952A-85B8-131F-B165-C05DBA2437F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9605" y="1872346"/>
            <a:ext cx="2401529" cy="4452254"/>
          </a:xfrm>
          <a:custGeom>
            <a:avLst/>
            <a:gdLst>
              <a:gd name="connsiteX0" fmla="*/ 0 w 2401529"/>
              <a:gd name="connsiteY0" fmla="*/ 0 h 4452254"/>
              <a:gd name="connsiteX1" fmla="*/ 2401529 w 2401529"/>
              <a:gd name="connsiteY1" fmla="*/ 0 h 4452254"/>
              <a:gd name="connsiteX2" fmla="*/ 2401529 w 2401529"/>
              <a:gd name="connsiteY2" fmla="*/ 4452254 h 4452254"/>
              <a:gd name="connsiteX3" fmla="*/ 0 w 2401529"/>
              <a:gd name="connsiteY3" fmla="*/ 4452254 h 445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1529" h="4452254">
                <a:moveTo>
                  <a:pt x="0" y="0"/>
                </a:moveTo>
                <a:lnTo>
                  <a:pt x="2401529" y="0"/>
                </a:lnTo>
                <a:lnTo>
                  <a:pt x="2401529" y="4452254"/>
                </a:lnTo>
                <a:lnTo>
                  <a:pt x="0" y="445225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3FD54A6-F68F-B538-5DF4-E4FF5DB64F4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57208" y="1872346"/>
            <a:ext cx="2801392" cy="4452254"/>
          </a:xfrm>
          <a:custGeom>
            <a:avLst/>
            <a:gdLst>
              <a:gd name="connsiteX0" fmla="*/ 0 w 2801392"/>
              <a:gd name="connsiteY0" fmla="*/ 0 h 4452254"/>
              <a:gd name="connsiteX1" fmla="*/ 2801392 w 2801392"/>
              <a:gd name="connsiteY1" fmla="*/ 0 h 4452254"/>
              <a:gd name="connsiteX2" fmla="*/ 2801392 w 2801392"/>
              <a:gd name="connsiteY2" fmla="*/ 4452254 h 4452254"/>
              <a:gd name="connsiteX3" fmla="*/ 0 w 2801392"/>
              <a:gd name="connsiteY3" fmla="*/ 4452254 h 4452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1392" h="4452254">
                <a:moveTo>
                  <a:pt x="0" y="0"/>
                </a:moveTo>
                <a:lnTo>
                  <a:pt x="2801392" y="0"/>
                </a:lnTo>
                <a:lnTo>
                  <a:pt x="2801392" y="4452254"/>
                </a:lnTo>
                <a:lnTo>
                  <a:pt x="0" y="445225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424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E1CF162-DD0B-F710-C8B8-3D48AE42600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016500" y="1689100"/>
            <a:ext cx="2581430" cy="2955969"/>
          </a:xfrm>
          <a:custGeom>
            <a:avLst/>
            <a:gdLst>
              <a:gd name="connsiteX0" fmla="*/ 0 w 2581430"/>
              <a:gd name="connsiteY0" fmla="*/ 0 h 2955969"/>
              <a:gd name="connsiteX1" fmla="*/ 2581430 w 2581430"/>
              <a:gd name="connsiteY1" fmla="*/ 0 h 2955969"/>
              <a:gd name="connsiteX2" fmla="*/ 2581430 w 2581430"/>
              <a:gd name="connsiteY2" fmla="*/ 2955969 h 2955969"/>
              <a:gd name="connsiteX3" fmla="*/ 0 w 2581430"/>
              <a:gd name="connsiteY3" fmla="*/ 2955969 h 295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1430" h="2955969">
                <a:moveTo>
                  <a:pt x="0" y="0"/>
                </a:moveTo>
                <a:lnTo>
                  <a:pt x="2581430" y="0"/>
                </a:lnTo>
                <a:lnTo>
                  <a:pt x="2581430" y="2955969"/>
                </a:lnTo>
                <a:lnTo>
                  <a:pt x="0" y="295596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04D6EE1-F5C7-BFDD-F715-0731B3CA9B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016500" y="4765997"/>
            <a:ext cx="2581430" cy="1558603"/>
          </a:xfrm>
          <a:custGeom>
            <a:avLst/>
            <a:gdLst>
              <a:gd name="connsiteX0" fmla="*/ 0 w 2581430"/>
              <a:gd name="connsiteY0" fmla="*/ 0 h 1558603"/>
              <a:gd name="connsiteX1" fmla="*/ 2581430 w 2581430"/>
              <a:gd name="connsiteY1" fmla="*/ 0 h 1558603"/>
              <a:gd name="connsiteX2" fmla="*/ 2581430 w 2581430"/>
              <a:gd name="connsiteY2" fmla="*/ 1558603 h 1558603"/>
              <a:gd name="connsiteX3" fmla="*/ 0 w 2581430"/>
              <a:gd name="connsiteY3" fmla="*/ 1558603 h 1558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81430" h="1558603">
                <a:moveTo>
                  <a:pt x="0" y="0"/>
                </a:moveTo>
                <a:lnTo>
                  <a:pt x="2581430" y="0"/>
                </a:lnTo>
                <a:lnTo>
                  <a:pt x="2581430" y="1558603"/>
                </a:lnTo>
                <a:lnTo>
                  <a:pt x="0" y="155860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5473E9D-EB7D-8602-2E14-34335DC3940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34132" y="1689101"/>
            <a:ext cx="3924469" cy="1572039"/>
          </a:xfrm>
          <a:custGeom>
            <a:avLst/>
            <a:gdLst>
              <a:gd name="connsiteX0" fmla="*/ 0 w 3924469"/>
              <a:gd name="connsiteY0" fmla="*/ 0 h 1572039"/>
              <a:gd name="connsiteX1" fmla="*/ 3924469 w 3924469"/>
              <a:gd name="connsiteY1" fmla="*/ 0 h 1572039"/>
              <a:gd name="connsiteX2" fmla="*/ 3924469 w 3924469"/>
              <a:gd name="connsiteY2" fmla="*/ 1572039 h 1572039"/>
              <a:gd name="connsiteX3" fmla="*/ 0 w 3924469"/>
              <a:gd name="connsiteY3" fmla="*/ 1572039 h 1572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4469" h="1572039">
                <a:moveTo>
                  <a:pt x="0" y="0"/>
                </a:moveTo>
                <a:lnTo>
                  <a:pt x="3924469" y="0"/>
                </a:lnTo>
                <a:lnTo>
                  <a:pt x="3924469" y="1572039"/>
                </a:lnTo>
                <a:lnTo>
                  <a:pt x="0" y="157203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0D1FF3C-E844-3A6A-8B33-4E365600A1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734132" y="3382066"/>
            <a:ext cx="3924469" cy="2942534"/>
          </a:xfrm>
          <a:custGeom>
            <a:avLst/>
            <a:gdLst>
              <a:gd name="connsiteX0" fmla="*/ 0 w 3924469"/>
              <a:gd name="connsiteY0" fmla="*/ 0 h 2942534"/>
              <a:gd name="connsiteX1" fmla="*/ 3924469 w 3924469"/>
              <a:gd name="connsiteY1" fmla="*/ 0 h 2942534"/>
              <a:gd name="connsiteX2" fmla="*/ 3924469 w 3924469"/>
              <a:gd name="connsiteY2" fmla="*/ 2942534 h 2942534"/>
              <a:gd name="connsiteX3" fmla="*/ 0 w 3924469"/>
              <a:gd name="connsiteY3" fmla="*/ 2942534 h 2942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24469" h="2942534">
                <a:moveTo>
                  <a:pt x="0" y="0"/>
                </a:moveTo>
                <a:lnTo>
                  <a:pt x="3924469" y="0"/>
                </a:lnTo>
                <a:lnTo>
                  <a:pt x="3924469" y="2942534"/>
                </a:lnTo>
                <a:lnTo>
                  <a:pt x="0" y="294253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279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E6CDC31-2276-BC19-3081-0A259F838C6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187372" y="2311400"/>
            <a:ext cx="1968498" cy="2933700"/>
          </a:xfrm>
          <a:custGeom>
            <a:avLst/>
            <a:gdLst>
              <a:gd name="connsiteX0" fmla="*/ 0 w 1968498"/>
              <a:gd name="connsiteY0" fmla="*/ 0 h 2933700"/>
              <a:gd name="connsiteX1" fmla="*/ 1968498 w 1968498"/>
              <a:gd name="connsiteY1" fmla="*/ 0 h 2933700"/>
              <a:gd name="connsiteX2" fmla="*/ 1968498 w 1968498"/>
              <a:gd name="connsiteY2" fmla="*/ 2933700 h 2933700"/>
              <a:gd name="connsiteX3" fmla="*/ 0 w 1968498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498" h="2933700">
                <a:moveTo>
                  <a:pt x="0" y="0"/>
                </a:moveTo>
                <a:lnTo>
                  <a:pt x="1968498" y="0"/>
                </a:lnTo>
                <a:lnTo>
                  <a:pt x="1968498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DCC81DB-43AB-582D-4712-8FF2225B19C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9414" y="2311400"/>
            <a:ext cx="1968498" cy="2933700"/>
          </a:xfrm>
          <a:custGeom>
            <a:avLst/>
            <a:gdLst>
              <a:gd name="connsiteX0" fmla="*/ 0 w 1968498"/>
              <a:gd name="connsiteY0" fmla="*/ 0 h 2933700"/>
              <a:gd name="connsiteX1" fmla="*/ 1968498 w 1968498"/>
              <a:gd name="connsiteY1" fmla="*/ 0 h 2933700"/>
              <a:gd name="connsiteX2" fmla="*/ 1968498 w 1968498"/>
              <a:gd name="connsiteY2" fmla="*/ 2933700 h 2933700"/>
              <a:gd name="connsiteX3" fmla="*/ 0 w 1968498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498" h="2933700">
                <a:moveTo>
                  <a:pt x="0" y="0"/>
                </a:moveTo>
                <a:lnTo>
                  <a:pt x="1968498" y="0"/>
                </a:lnTo>
                <a:lnTo>
                  <a:pt x="1968498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C3A983F-B7F1-121A-7F4E-F36691F5CB3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211458" y="2311400"/>
            <a:ext cx="1968498" cy="2933700"/>
          </a:xfrm>
          <a:custGeom>
            <a:avLst/>
            <a:gdLst>
              <a:gd name="connsiteX0" fmla="*/ 0 w 1968498"/>
              <a:gd name="connsiteY0" fmla="*/ 0 h 2933700"/>
              <a:gd name="connsiteX1" fmla="*/ 1968498 w 1968498"/>
              <a:gd name="connsiteY1" fmla="*/ 0 h 2933700"/>
              <a:gd name="connsiteX2" fmla="*/ 1968498 w 1968498"/>
              <a:gd name="connsiteY2" fmla="*/ 2933700 h 2933700"/>
              <a:gd name="connsiteX3" fmla="*/ 0 w 1968498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498" h="2933700">
                <a:moveTo>
                  <a:pt x="0" y="0"/>
                </a:moveTo>
                <a:lnTo>
                  <a:pt x="1968498" y="0"/>
                </a:lnTo>
                <a:lnTo>
                  <a:pt x="1968498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FE64556-521E-29DF-26BC-64CFC8DCDF5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223500" y="2311400"/>
            <a:ext cx="1968498" cy="2933700"/>
          </a:xfrm>
          <a:custGeom>
            <a:avLst/>
            <a:gdLst>
              <a:gd name="connsiteX0" fmla="*/ 0 w 1968498"/>
              <a:gd name="connsiteY0" fmla="*/ 0 h 2933700"/>
              <a:gd name="connsiteX1" fmla="*/ 1968498 w 1968498"/>
              <a:gd name="connsiteY1" fmla="*/ 0 h 2933700"/>
              <a:gd name="connsiteX2" fmla="*/ 1968498 w 1968498"/>
              <a:gd name="connsiteY2" fmla="*/ 2933700 h 2933700"/>
              <a:gd name="connsiteX3" fmla="*/ 0 w 1968498"/>
              <a:gd name="connsiteY3" fmla="*/ 2933700 h 293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68498" h="2933700">
                <a:moveTo>
                  <a:pt x="0" y="0"/>
                </a:moveTo>
                <a:lnTo>
                  <a:pt x="1968498" y="0"/>
                </a:lnTo>
                <a:lnTo>
                  <a:pt x="1968498" y="2933700"/>
                </a:lnTo>
                <a:lnTo>
                  <a:pt x="0" y="29337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3238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59362B-4FB1-7924-0C77-B4CE842D1D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59543" y="1741714"/>
            <a:ext cx="2646136" cy="2241366"/>
          </a:xfrm>
          <a:custGeom>
            <a:avLst/>
            <a:gdLst>
              <a:gd name="connsiteX0" fmla="*/ 0 w 2646136"/>
              <a:gd name="connsiteY0" fmla="*/ 0 h 2241366"/>
              <a:gd name="connsiteX1" fmla="*/ 2646136 w 2646136"/>
              <a:gd name="connsiteY1" fmla="*/ 0 h 2241366"/>
              <a:gd name="connsiteX2" fmla="*/ 2646136 w 2646136"/>
              <a:gd name="connsiteY2" fmla="*/ 2241366 h 2241366"/>
              <a:gd name="connsiteX3" fmla="*/ 0 w 2646136"/>
              <a:gd name="connsiteY3" fmla="*/ 2241366 h 224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136" h="2241366">
                <a:moveTo>
                  <a:pt x="0" y="0"/>
                </a:moveTo>
                <a:lnTo>
                  <a:pt x="2646136" y="0"/>
                </a:lnTo>
                <a:lnTo>
                  <a:pt x="2646136" y="2241366"/>
                </a:lnTo>
                <a:lnTo>
                  <a:pt x="0" y="22413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42C396A-D165-BBEA-83DA-73A35BA54CB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2341" y="1741715"/>
            <a:ext cx="2549474" cy="2241366"/>
          </a:xfrm>
          <a:custGeom>
            <a:avLst/>
            <a:gdLst>
              <a:gd name="connsiteX0" fmla="*/ 0 w 2549474"/>
              <a:gd name="connsiteY0" fmla="*/ 0 h 2241366"/>
              <a:gd name="connsiteX1" fmla="*/ 2549474 w 2549474"/>
              <a:gd name="connsiteY1" fmla="*/ 0 h 2241366"/>
              <a:gd name="connsiteX2" fmla="*/ 2549474 w 2549474"/>
              <a:gd name="connsiteY2" fmla="*/ 2241366 h 2241366"/>
              <a:gd name="connsiteX3" fmla="*/ 0 w 2549474"/>
              <a:gd name="connsiteY3" fmla="*/ 2241366 h 224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9474" h="2241366">
                <a:moveTo>
                  <a:pt x="0" y="0"/>
                </a:moveTo>
                <a:lnTo>
                  <a:pt x="2549474" y="0"/>
                </a:lnTo>
                <a:lnTo>
                  <a:pt x="2549474" y="2241366"/>
                </a:lnTo>
                <a:lnTo>
                  <a:pt x="0" y="22413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9DC6ABB-AF63-F367-53BE-33E14E06FA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48477" y="1741714"/>
            <a:ext cx="5195610" cy="4585426"/>
          </a:xfrm>
          <a:custGeom>
            <a:avLst/>
            <a:gdLst>
              <a:gd name="connsiteX0" fmla="*/ 0 w 5195610"/>
              <a:gd name="connsiteY0" fmla="*/ 0 h 4585426"/>
              <a:gd name="connsiteX1" fmla="*/ 5195610 w 5195610"/>
              <a:gd name="connsiteY1" fmla="*/ 0 h 4585426"/>
              <a:gd name="connsiteX2" fmla="*/ 5195610 w 5195610"/>
              <a:gd name="connsiteY2" fmla="*/ 4585426 h 4585426"/>
              <a:gd name="connsiteX3" fmla="*/ 0 w 5195610"/>
              <a:gd name="connsiteY3" fmla="*/ 4585426 h 4585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5610" h="4585426">
                <a:moveTo>
                  <a:pt x="0" y="0"/>
                </a:moveTo>
                <a:lnTo>
                  <a:pt x="5195610" y="0"/>
                </a:lnTo>
                <a:lnTo>
                  <a:pt x="5195610" y="4585426"/>
                </a:lnTo>
                <a:lnTo>
                  <a:pt x="0" y="458542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0C8A32B9-2A79-9660-6489-2A3FD1BCBAD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59543" y="4085774"/>
            <a:ext cx="2646136" cy="2241366"/>
          </a:xfrm>
          <a:custGeom>
            <a:avLst/>
            <a:gdLst>
              <a:gd name="connsiteX0" fmla="*/ 0 w 2646136"/>
              <a:gd name="connsiteY0" fmla="*/ 0 h 2241366"/>
              <a:gd name="connsiteX1" fmla="*/ 2646136 w 2646136"/>
              <a:gd name="connsiteY1" fmla="*/ 0 h 2241366"/>
              <a:gd name="connsiteX2" fmla="*/ 2646136 w 2646136"/>
              <a:gd name="connsiteY2" fmla="*/ 2241366 h 2241366"/>
              <a:gd name="connsiteX3" fmla="*/ 0 w 2646136"/>
              <a:gd name="connsiteY3" fmla="*/ 2241366 h 224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46136" h="2241366">
                <a:moveTo>
                  <a:pt x="0" y="0"/>
                </a:moveTo>
                <a:lnTo>
                  <a:pt x="2646136" y="0"/>
                </a:lnTo>
                <a:lnTo>
                  <a:pt x="2646136" y="2241366"/>
                </a:lnTo>
                <a:lnTo>
                  <a:pt x="0" y="22413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3443056-4DCC-4C2D-B945-095A125143B9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2341" y="4085776"/>
            <a:ext cx="2549474" cy="2241366"/>
          </a:xfrm>
          <a:custGeom>
            <a:avLst/>
            <a:gdLst>
              <a:gd name="connsiteX0" fmla="*/ 0 w 2549474"/>
              <a:gd name="connsiteY0" fmla="*/ 0 h 2241366"/>
              <a:gd name="connsiteX1" fmla="*/ 2549474 w 2549474"/>
              <a:gd name="connsiteY1" fmla="*/ 0 h 2241366"/>
              <a:gd name="connsiteX2" fmla="*/ 2549474 w 2549474"/>
              <a:gd name="connsiteY2" fmla="*/ 2241366 h 2241366"/>
              <a:gd name="connsiteX3" fmla="*/ 0 w 2549474"/>
              <a:gd name="connsiteY3" fmla="*/ 2241366 h 2241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9474" h="2241366">
                <a:moveTo>
                  <a:pt x="0" y="0"/>
                </a:moveTo>
                <a:lnTo>
                  <a:pt x="2549474" y="0"/>
                </a:lnTo>
                <a:lnTo>
                  <a:pt x="2549474" y="2241366"/>
                </a:lnTo>
                <a:lnTo>
                  <a:pt x="0" y="22413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484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C82EA8B-8049-9A8E-888A-A2039EF18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5588" y="2530366"/>
            <a:ext cx="2103120" cy="2635471"/>
          </a:xfrm>
          <a:custGeom>
            <a:avLst/>
            <a:gdLst>
              <a:gd name="connsiteX0" fmla="*/ 0 w 2103120"/>
              <a:gd name="connsiteY0" fmla="*/ 0 h 2635471"/>
              <a:gd name="connsiteX1" fmla="*/ 2103120 w 2103120"/>
              <a:gd name="connsiteY1" fmla="*/ 0 h 2635471"/>
              <a:gd name="connsiteX2" fmla="*/ 2103120 w 2103120"/>
              <a:gd name="connsiteY2" fmla="*/ 2635471 h 2635471"/>
              <a:gd name="connsiteX3" fmla="*/ 0 w 2103120"/>
              <a:gd name="connsiteY3" fmla="*/ 2635471 h 263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2635471">
                <a:moveTo>
                  <a:pt x="0" y="0"/>
                </a:moveTo>
                <a:lnTo>
                  <a:pt x="2103120" y="0"/>
                </a:lnTo>
                <a:lnTo>
                  <a:pt x="2103120" y="2635471"/>
                </a:lnTo>
                <a:lnTo>
                  <a:pt x="0" y="26354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C493B63-6BFE-7888-7DCC-0000FAF9468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56588" y="2530366"/>
            <a:ext cx="2103120" cy="2635471"/>
          </a:xfrm>
          <a:custGeom>
            <a:avLst/>
            <a:gdLst>
              <a:gd name="connsiteX0" fmla="*/ 0 w 2103120"/>
              <a:gd name="connsiteY0" fmla="*/ 0 h 2635471"/>
              <a:gd name="connsiteX1" fmla="*/ 2103120 w 2103120"/>
              <a:gd name="connsiteY1" fmla="*/ 0 h 2635471"/>
              <a:gd name="connsiteX2" fmla="*/ 2103120 w 2103120"/>
              <a:gd name="connsiteY2" fmla="*/ 2635471 h 2635471"/>
              <a:gd name="connsiteX3" fmla="*/ 0 w 2103120"/>
              <a:gd name="connsiteY3" fmla="*/ 2635471 h 263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2635471">
                <a:moveTo>
                  <a:pt x="0" y="0"/>
                </a:moveTo>
                <a:lnTo>
                  <a:pt x="2103120" y="0"/>
                </a:lnTo>
                <a:lnTo>
                  <a:pt x="2103120" y="2635471"/>
                </a:lnTo>
                <a:lnTo>
                  <a:pt x="0" y="26354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4A767EA-C9B9-044D-A508-465EAD7878F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14088" y="2530366"/>
            <a:ext cx="2103120" cy="2635471"/>
          </a:xfrm>
          <a:custGeom>
            <a:avLst/>
            <a:gdLst>
              <a:gd name="connsiteX0" fmla="*/ 0 w 2103120"/>
              <a:gd name="connsiteY0" fmla="*/ 0 h 2635471"/>
              <a:gd name="connsiteX1" fmla="*/ 2103120 w 2103120"/>
              <a:gd name="connsiteY1" fmla="*/ 0 h 2635471"/>
              <a:gd name="connsiteX2" fmla="*/ 2103120 w 2103120"/>
              <a:gd name="connsiteY2" fmla="*/ 2635471 h 2635471"/>
              <a:gd name="connsiteX3" fmla="*/ 0 w 2103120"/>
              <a:gd name="connsiteY3" fmla="*/ 2635471 h 263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2635471">
                <a:moveTo>
                  <a:pt x="0" y="0"/>
                </a:moveTo>
                <a:lnTo>
                  <a:pt x="2103120" y="0"/>
                </a:lnTo>
                <a:lnTo>
                  <a:pt x="2103120" y="2635471"/>
                </a:lnTo>
                <a:lnTo>
                  <a:pt x="0" y="26354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0A63C46-83DC-A754-905C-151E8E25CE6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35088" y="2530366"/>
            <a:ext cx="2103120" cy="2635471"/>
          </a:xfrm>
          <a:custGeom>
            <a:avLst/>
            <a:gdLst>
              <a:gd name="connsiteX0" fmla="*/ 0 w 2103120"/>
              <a:gd name="connsiteY0" fmla="*/ 0 h 2635471"/>
              <a:gd name="connsiteX1" fmla="*/ 2103120 w 2103120"/>
              <a:gd name="connsiteY1" fmla="*/ 0 h 2635471"/>
              <a:gd name="connsiteX2" fmla="*/ 2103120 w 2103120"/>
              <a:gd name="connsiteY2" fmla="*/ 2635471 h 2635471"/>
              <a:gd name="connsiteX3" fmla="*/ 0 w 2103120"/>
              <a:gd name="connsiteY3" fmla="*/ 2635471 h 2635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03120" h="2635471">
                <a:moveTo>
                  <a:pt x="0" y="0"/>
                </a:moveTo>
                <a:lnTo>
                  <a:pt x="2103120" y="0"/>
                </a:lnTo>
                <a:lnTo>
                  <a:pt x="2103120" y="2635471"/>
                </a:lnTo>
                <a:lnTo>
                  <a:pt x="0" y="263547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168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915CE7E-B9A4-7655-E13E-FA82861343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3723" y="4416105"/>
            <a:ext cx="3648622" cy="2441894"/>
          </a:xfrm>
          <a:custGeom>
            <a:avLst/>
            <a:gdLst>
              <a:gd name="connsiteX0" fmla="*/ 0 w 3648622"/>
              <a:gd name="connsiteY0" fmla="*/ 0 h 2441894"/>
              <a:gd name="connsiteX1" fmla="*/ 3648622 w 3648622"/>
              <a:gd name="connsiteY1" fmla="*/ 0 h 2441894"/>
              <a:gd name="connsiteX2" fmla="*/ 3648622 w 3648622"/>
              <a:gd name="connsiteY2" fmla="*/ 2441894 h 2441894"/>
              <a:gd name="connsiteX3" fmla="*/ 0 w 3648622"/>
              <a:gd name="connsiteY3" fmla="*/ 2441894 h 2441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48622" h="2441894">
                <a:moveTo>
                  <a:pt x="0" y="0"/>
                </a:moveTo>
                <a:lnTo>
                  <a:pt x="3648622" y="0"/>
                </a:lnTo>
                <a:lnTo>
                  <a:pt x="3648622" y="2441894"/>
                </a:lnTo>
                <a:lnTo>
                  <a:pt x="0" y="244189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AA8CA91-4F34-B982-B181-D2F2B0B3FB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40201" y="1"/>
            <a:ext cx="5588000" cy="4416106"/>
          </a:xfrm>
          <a:custGeom>
            <a:avLst/>
            <a:gdLst>
              <a:gd name="connsiteX0" fmla="*/ 0 w 5588000"/>
              <a:gd name="connsiteY0" fmla="*/ 0 h 4416106"/>
              <a:gd name="connsiteX1" fmla="*/ 5588000 w 5588000"/>
              <a:gd name="connsiteY1" fmla="*/ 0 h 4416106"/>
              <a:gd name="connsiteX2" fmla="*/ 5588000 w 5588000"/>
              <a:gd name="connsiteY2" fmla="*/ 4416106 h 4416106"/>
              <a:gd name="connsiteX3" fmla="*/ 0 w 5588000"/>
              <a:gd name="connsiteY3" fmla="*/ 4416106 h 4416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88000" h="4416106">
                <a:moveTo>
                  <a:pt x="0" y="0"/>
                </a:moveTo>
                <a:lnTo>
                  <a:pt x="5588000" y="0"/>
                </a:lnTo>
                <a:lnTo>
                  <a:pt x="5588000" y="4416106"/>
                </a:lnTo>
                <a:lnTo>
                  <a:pt x="0" y="441610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9433B8C-7EDD-CFFA-5040-ACBE88DB9D7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59407" y="4555807"/>
            <a:ext cx="1768794" cy="1768794"/>
          </a:xfrm>
          <a:custGeom>
            <a:avLst/>
            <a:gdLst>
              <a:gd name="connsiteX0" fmla="*/ 0 w 1768794"/>
              <a:gd name="connsiteY0" fmla="*/ 0 h 1768794"/>
              <a:gd name="connsiteX1" fmla="*/ 1768794 w 1768794"/>
              <a:gd name="connsiteY1" fmla="*/ 0 h 1768794"/>
              <a:gd name="connsiteX2" fmla="*/ 1768794 w 1768794"/>
              <a:gd name="connsiteY2" fmla="*/ 1768794 h 1768794"/>
              <a:gd name="connsiteX3" fmla="*/ 0 w 1768794"/>
              <a:gd name="connsiteY3" fmla="*/ 1768794 h 1768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8794" h="1768794">
                <a:moveTo>
                  <a:pt x="0" y="0"/>
                </a:moveTo>
                <a:lnTo>
                  <a:pt x="1768794" y="0"/>
                </a:lnTo>
                <a:lnTo>
                  <a:pt x="1768794" y="1768794"/>
                </a:lnTo>
                <a:lnTo>
                  <a:pt x="0" y="176879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91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F98390-46D6-D9A4-7368-606EA1901C6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60922" y="1838327"/>
            <a:ext cx="1857375" cy="2087286"/>
          </a:xfrm>
          <a:custGeom>
            <a:avLst/>
            <a:gdLst>
              <a:gd name="connsiteX0" fmla="*/ 0 w 1857375"/>
              <a:gd name="connsiteY0" fmla="*/ 0 h 2087286"/>
              <a:gd name="connsiteX1" fmla="*/ 1857375 w 1857375"/>
              <a:gd name="connsiteY1" fmla="*/ 0 h 2087286"/>
              <a:gd name="connsiteX2" fmla="*/ 1857375 w 1857375"/>
              <a:gd name="connsiteY2" fmla="*/ 2087286 h 2087286"/>
              <a:gd name="connsiteX3" fmla="*/ 0 w 1857375"/>
              <a:gd name="connsiteY3" fmla="*/ 2087286 h 2087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7375" h="2087286">
                <a:moveTo>
                  <a:pt x="0" y="0"/>
                </a:moveTo>
                <a:lnTo>
                  <a:pt x="1857375" y="0"/>
                </a:lnTo>
                <a:lnTo>
                  <a:pt x="1857375" y="2087286"/>
                </a:lnTo>
                <a:lnTo>
                  <a:pt x="0" y="208728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0FAAE08-7798-F1F8-6596-D25566C98CA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54822" y="1838327"/>
            <a:ext cx="2503778" cy="4314825"/>
          </a:xfrm>
          <a:custGeom>
            <a:avLst/>
            <a:gdLst>
              <a:gd name="connsiteX0" fmla="*/ 0 w 2503778"/>
              <a:gd name="connsiteY0" fmla="*/ 0 h 4314825"/>
              <a:gd name="connsiteX1" fmla="*/ 2503778 w 2503778"/>
              <a:gd name="connsiteY1" fmla="*/ 0 h 4314825"/>
              <a:gd name="connsiteX2" fmla="*/ 2503778 w 2503778"/>
              <a:gd name="connsiteY2" fmla="*/ 4314825 h 4314825"/>
              <a:gd name="connsiteX3" fmla="*/ 0 w 2503778"/>
              <a:gd name="connsiteY3" fmla="*/ 4314825 h 4314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3778" h="4314825">
                <a:moveTo>
                  <a:pt x="0" y="0"/>
                </a:moveTo>
                <a:lnTo>
                  <a:pt x="2503778" y="0"/>
                </a:lnTo>
                <a:lnTo>
                  <a:pt x="2503778" y="4314825"/>
                </a:lnTo>
                <a:lnTo>
                  <a:pt x="0" y="431482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0A3F8CE-5D99-F2BE-EB87-A5642468AAB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60922" y="4065865"/>
            <a:ext cx="1857375" cy="2087287"/>
          </a:xfrm>
          <a:custGeom>
            <a:avLst/>
            <a:gdLst>
              <a:gd name="connsiteX0" fmla="*/ 0 w 1857375"/>
              <a:gd name="connsiteY0" fmla="*/ 0 h 2087287"/>
              <a:gd name="connsiteX1" fmla="*/ 1857375 w 1857375"/>
              <a:gd name="connsiteY1" fmla="*/ 0 h 2087287"/>
              <a:gd name="connsiteX2" fmla="*/ 1857375 w 1857375"/>
              <a:gd name="connsiteY2" fmla="*/ 2087287 h 2087287"/>
              <a:gd name="connsiteX3" fmla="*/ 0 w 1857375"/>
              <a:gd name="connsiteY3" fmla="*/ 2087287 h 20872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7375" h="2087287">
                <a:moveTo>
                  <a:pt x="0" y="0"/>
                </a:moveTo>
                <a:lnTo>
                  <a:pt x="1857375" y="0"/>
                </a:lnTo>
                <a:lnTo>
                  <a:pt x="1857375" y="2087287"/>
                </a:lnTo>
                <a:lnTo>
                  <a:pt x="0" y="208728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939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3F9CA25-7CC5-D06A-9D99-A1CAC5EC268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524828" y="1145877"/>
            <a:ext cx="6133772" cy="2489935"/>
          </a:xfrm>
          <a:custGeom>
            <a:avLst/>
            <a:gdLst>
              <a:gd name="connsiteX0" fmla="*/ 0 w 6133772"/>
              <a:gd name="connsiteY0" fmla="*/ 0 h 2489935"/>
              <a:gd name="connsiteX1" fmla="*/ 6133772 w 6133772"/>
              <a:gd name="connsiteY1" fmla="*/ 0 h 2489935"/>
              <a:gd name="connsiteX2" fmla="*/ 6133772 w 6133772"/>
              <a:gd name="connsiteY2" fmla="*/ 2489935 h 2489935"/>
              <a:gd name="connsiteX3" fmla="*/ 0 w 6133772"/>
              <a:gd name="connsiteY3" fmla="*/ 2489935 h 248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3772" h="2489935">
                <a:moveTo>
                  <a:pt x="0" y="0"/>
                </a:moveTo>
                <a:lnTo>
                  <a:pt x="6133772" y="0"/>
                </a:lnTo>
                <a:lnTo>
                  <a:pt x="6133772" y="2489935"/>
                </a:lnTo>
                <a:lnTo>
                  <a:pt x="0" y="248993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F1CD6B-A50C-6A4E-65FC-187785FAB9D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24828" y="3819886"/>
            <a:ext cx="6133772" cy="2489935"/>
          </a:xfrm>
          <a:custGeom>
            <a:avLst/>
            <a:gdLst>
              <a:gd name="connsiteX0" fmla="*/ 0 w 6133772"/>
              <a:gd name="connsiteY0" fmla="*/ 0 h 2489935"/>
              <a:gd name="connsiteX1" fmla="*/ 6133772 w 6133772"/>
              <a:gd name="connsiteY1" fmla="*/ 0 h 2489935"/>
              <a:gd name="connsiteX2" fmla="*/ 6133772 w 6133772"/>
              <a:gd name="connsiteY2" fmla="*/ 2489935 h 2489935"/>
              <a:gd name="connsiteX3" fmla="*/ 0 w 6133772"/>
              <a:gd name="connsiteY3" fmla="*/ 2489935 h 2489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33772" h="2489935">
                <a:moveTo>
                  <a:pt x="0" y="0"/>
                </a:moveTo>
                <a:lnTo>
                  <a:pt x="6133772" y="0"/>
                </a:lnTo>
                <a:lnTo>
                  <a:pt x="6133772" y="2489935"/>
                </a:lnTo>
                <a:lnTo>
                  <a:pt x="0" y="248993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425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2668AB80-1BEF-F55A-5A4A-BE924FE953C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72142" y="1888202"/>
            <a:ext cx="2195274" cy="2195274"/>
          </a:xfrm>
          <a:custGeom>
            <a:avLst/>
            <a:gdLst>
              <a:gd name="connsiteX0" fmla="*/ 1097637 w 2195274"/>
              <a:gd name="connsiteY0" fmla="*/ 0 h 2195274"/>
              <a:gd name="connsiteX1" fmla="*/ 2195274 w 2195274"/>
              <a:gd name="connsiteY1" fmla="*/ 1097637 h 2195274"/>
              <a:gd name="connsiteX2" fmla="*/ 1097637 w 2195274"/>
              <a:gd name="connsiteY2" fmla="*/ 2195274 h 2195274"/>
              <a:gd name="connsiteX3" fmla="*/ 0 w 2195274"/>
              <a:gd name="connsiteY3" fmla="*/ 1097637 h 2195274"/>
              <a:gd name="connsiteX4" fmla="*/ 1097637 w 2195274"/>
              <a:gd name="connsiteY4" fmla="*/ 0 h 219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274" h="2195274">
                <a:moveTo>
                  <a:pt x="1097637" y="0"/>
                </a:moveTo>
                <a:cubicBezTo>
                  <a:pt x="1703845" y="0"/>
                  <a:pt x="2195274" y="491429"/>
                  <a:pt x="2195274" y="1097637"/>
                </a:cubicBezTo>
                <a:cubicBezTo>
                  <a:pt x="2195274" y="1703845"/>
                  <a:pt x="1703845" y="2195274"/>
                  <a:pt x="1097637" y="2195274"/>
                </a:cubicBezTo>
                <a:cubicBezTo>
                  <a:pt x="491429" y="2195274"/>
                  <a:pt x="0" y="1703845"/>
                  <a:pt x="0" y="1097637"/>
                </a:cubicBezTo>
                <a:cubicBezTo>
                  <a:pt x="0" y="491429"/>
                  <a:pt x="491429" y="0"/>
                  <a:pt x="109763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6442F62-E869-D7D4-9BBE-CEA5D6B241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81520" y="1888202"/>
            <a:ext cx="2195274" cy="2195274"/>
          </a:xfrm>
          <a:custGeom>
            <a:avLst/>
            <a:gdLst>
              <a:gd name="connsiteX0" fmla="*/ 1097637 w 2195274"/>
              <a:gd name="connsiteY0" fmla="*/ 0 h 2195274"/>
              <a:gd name="connsiteX1" fmla="*/ 2195274 w 2195274"/>
              <a:gd name="connsiteY1" fmla="*/ 1097637 h 2195274"/>
              <a:gd name="connsiteX2" fmla="*/ 1097637 w 2195274"/>
              <a:gd name="connsiteY2" fmla="*/ 2195274 h 2195274"/>
              <a:gd name="connsiteX3" fmla="*/ 0 w 2195274"/>
              <a:gd name="connsiteY3" fmla="*/ 1097637 h 2195274"/>
              <a:gd name="connsiteX4" fmla="*/ 1097637 w 2195274"/>
              <a:gd name="connsiteY4" fmla="*/ 0 h 219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274" h="2195274">
                <a:moveTo>
                  <a:pt x="1097637" y="0"/>
                </a:moveTo>
                <a:cubicBezTo>
                  <a:pt x="1703845" y="0"/>
                  <a:pt x="2195274" y="491429"/>
                  <a:pt x="2195274" y="1097637"/>
                </a:cubicBezTo>
                <a:cubicBezTo>
                  <a:pt x="2195274" y="1703845"/>
                  <a:pt x="1703845" y="2195274"/>
                  <a:pt x="1097637" y="2195274"/>
                </a:cubicBezTo>
                <a:cubicBezTo>
                  <a:pt x="491429" y="2195274"/>
                  <a:pt x="0" y="1703845"/>
                  <a:pt x="0" y="1097637"/>
                </a:cubicBezTo>
                <a:cubicBezTo>
                  <a:pt x="0" y="491429"/>
                  <a:pt x="491429" y="0"/>
                  <a:pt x="109763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6E69630-ECB2-1854-4977-AA3F779E7F0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90898" y="1888202"/>
            <a:ext cx="2195274" cy="2195274"/>
          </a:xfrm>
          <a:custGeom>
            <a:avLst/>
            <a:gdLst>
              <a:gd name="connsiteX0" fmla="*/ 1097637 w 2195274"/>
              <a:gd name="connsiteY0" fmla="*/ 0 h 2195274"/>
              <a:gd name="connsiteX1" fmla="*/ 2195274 w 2195274"/>
              <a:gd name="connsiteY1" fmla="*/ 1097637 h 2195274"/>
              <a:gd name="connsiteX2" fmla="*/ 1097637 w 2195274"/>
              <a:gd name="connsiteY2" fmla="*/ 2195274 h 2195274"/>
              <a:gd name="connsiteX3" fmla="*/ 0 w 2195274"/>
              <a:gd name="connsiteY3" fmla="*/ 1097637 h 2195274"/>
              <a:gd name="connsiteX4" fmla="*/ 1097637 w 2195274"/>
              <a:gd name="connsiteY4" fmla="*/ 0 h 219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274" h="2195274">
                <a:moveTo>
                  <a:pt x="1097637" y="0"/>
                </a:moveTo>
                <a:cubicBezTo>
                  <a:pt x="1703845" y="0"/>
                  <a:pt x="2195274" y="491429"/>
                  <a:pt x="2195274" y="1097637"/>
                </a:cubicBezTo>
                <a:cubicBezTo>
                  <a:pt x="2195274" y="1703845"/>
                  <a:pt x="1703845" y="2195274"/>
                  <a:pt x="1097637" y="2195274"/>
                </a:cubicBezTo>
                <a:cubicBezTo>
                  <a:pt x="491429" y="2195274"/>
                  <a:pt x="0" y="1703845"/>
                  <a:pt x="0" y="1097637"/>
                </a:cubicBezTo>
                <a:cubicBezTo>
                  <a:pt x="0" y="491429"/>
                  <a:pt x="491429" y="0"/>
                  <a:pt x="109763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5889691-305D-2A6D-C674-F432E03374A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900277" y="1888202"/>
            <a:ext cx="2195274" cy="2195274"/>
          </a:xfrm>
          <a:custGeom>
            <a:avLst/>
            <a:gdLst>
              <a:gd name="connsiteX0" fmla="*/ 1097637 w 2195274"/>
              <a:gd name="connsiteY0" fmla="*/ 0 h 2195274"/>
              <a:gd name="connsiteX1" fmla="*/ 2195274 w 2195274"/>
              <a:gd name="connsiteY1" fmla="*/ 1097637 h 2195274"/>
              <a:gd name="connsiteX2" fmla="*/ 1097637 w 2195274"/>
              <a:gd name="connsiteY2" fmla="*/ 2195274 h 2195274"/>
              <a:gd name="connsiteX3" fmla="*/ 0 w 2195274"/>
              <a:gd name="connsiteY3" fmla="*/ 1097637 h 2195274"/>
              <a:gd name="connsiteX4" fmla="*/ 1097637 w 2195274"/>
              <a:gd name="connsiteY4" fmla="*/ 0 h 2195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5274" h="2195274">
                <a:moveTo>
                  <a:pt x="1097637" y="0"/>
                </a:moveTo>
                <a:cubicBezTo>
                  <a:pt x="1703845" y="0"/>
                  <a:pt x="2195274" y="491429"/>
                  <a:pt x="2195274" y="1097637"/>
                </a:cubicBezTo>
                <a:cubicBezTo>
                  <a:pt x="2195274" y="1703845"/>
                  <a:pt x="1703845" y="2195274"/>
                  <a:pt x="1097637" y="2195274"/>
                </a:cubicBezTo>
                <a:cubicBezTo>
                  <a:pt x="491429" y="2195274"/>
                  <a:pt x="0" y="1703845"/>
                  <a:pt x="0" y="1097637"/>
                </a:cubicBezTo>
                <a:cubicBezTo>
                  <a:pt x="0" y="491429"/>
                  <a:pt x="491429" y="0"/>
                  <a:pt x="109763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0831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72475E4-4CB0-0840-56AA-71D5BD9C413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30523" y="584200"/>
            <a:ext cx="1361477" cy="1361476"/>
          </a:xfrm>
          <a:custGeom>
            <a:avLst/>
            <a:gdLst>
              <a:gd name="connsiteX0" fmla="*/ 0 w 1361477"/>
              <a:gd name="connsiteY0" fmla="*/ 0 h 1361476"/>
              <a:gd name="connsiteX1" fmla="*/ 1361477 w 1361477"/>
              <a:gd name="connsiteY1" fmla="*/ 0 h 1361476"/>
              <a:gd name="connsiteX2" fmla="*/ 1361477 w 1361477"/>
              <a:gd name="connsiteY2" fmla="*/ 1361476 h 1361476"/>
              <a:gd name="connsiteX3" fmla="*/ 0 w 1361477"/>
              <a:gd name="connsiteY3" fmla="*/ 1361476 h 136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1477" h="1361476">
                <a:moveTo>
                  <a:pt x="0" y="0"/>
                </a:moveTo>
                <a:lnTo>
                  <a:pt x="1361477" y="0"/>
                </a:lnTo>
                <a:lnTo>
                  <a:pt x="1361477" y="1361476"/>
                </a:lnTo>
                <a:lnTo>
                  <a:pt x="0" y="136147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21260C-6FAA-113B-904A-735D2A7CD9F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758640" y="2458134"/>
            <a:ext cx="2996332" cy="4399866"/>
          </a:xfrm>
          <a:custGeom>
            <a:avLst/>
            <a:gdLst>
              <a:gd name="connsiteX0" fmla="*/ 0 w 2996332"/>
              <a:gd name="connsiteY0" fmla="*/ 0 h 4399866"/>
              <a:gd name="connsiteX1" fmla="*/ 2996332 w 2996332"/>
              <a:gd name="connsiteY1" fmla="*/ 0 h 4399866"/>
              <a:gd name="connsiteX2" fmla="*/ 2996332 w 2996332"/>
              <a:gd name="connsiteY2" fmla="*/ 4399866 h 4399866"/>
              <a:gd name="connsiteX3" fmla="*/ 0 w 2996332"/>
              <a:gd name="connsiteY3" fmla="*/ 4399866 h 4399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96332" h="4399866">
                <a:moveTo>
                  <a:pt x="0" y="0"/>
                </a:moveTo>
                <a:lnTo>
                  <a:pt x="2996332" y="0"/>
                </a:lnTo>
                <a:lnTo>
                  <a:pt x="2996332" y="4399866"/>
                </a:lnTo>
                <a:lnTo>
                  <a:pt x="0" y="43998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4588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CDE6517-2886-FCB3-10F8-D2AC20E506E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2235200"/>
            <a:ext cx="4353885" cy="2440227"/>
          </a:xfrm>
          <a:custGeom>
            <a:avLst/>
            <a:gdLst>
              <a:gd name="connsiteX0" fmla="*/ 0 w 4353885"/>
              <a:gd name="connsiteY0" fmla="*/ 0 h 2440227"/>
              <a:gd name="connsiteX1" fmla="*/ 4353885 w 4353885"/>
              <a:gd name="connsiteY1" fmla="*/ 0 h 2440227"/>
              <a:gd name="connsiteX2" fmla="*/ 4353885 w 4353885"/>
              <a:gd name="connsiteY2" fmla="*/ 2440227 h 2440227"/>
              <a:gd name="connsiteX3" fmla="*/ 0 w 4353885"/>
              <a:gd name="connsiteY3" fmla="*/ 2440227 h 24402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53885" h="2440227">
                <a:moveTo>
                  <a:pt x="0" y="0"/>
                </a:moveTo>
                <a:lnTo>
                  <a:pt x="4353885" y="0"/>
                </a:lnTo>
                <a:lnTo>
                  <a:pt x="4353885" y="2440227"/>
                </a:lnTo>
                <a:lnTo>
                  <a:pt x="0" y="244022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9307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F75F026-11FC-8079-7A43-62D618E2FD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80957" y="2564154"/>
            <a:ext cx="2624437" cy="3760445"/>
          </a:xfrm>
          <a:custGeom>
            <a:avLst/>
            <a:gdLst>
              <a:gd name="connsiteX0" fmla="*/ 0 w 2624437"/>
              <a:gd name="connsiteY0" fmla="*/ 0 h 3760445"/>
              <a:gd name="connsiteX1" fmla="*/ 2624437 w 2624437"/>
              <a:gd name="connsiteY1" fmla="*/ 0 h 3760445"/>
              <a:gd name="connsiteX2" fmla="*/ 2624437 w 2624437"/>
              <a:gd name="connsiteY2" fmla="*/ 3760445 h 3760445"/>
              <a:gd name="connsiteX3" fmla="*/ 0 w 2624437"/>
              <a:gd name="connsiteY3" fmla="*/ 3760445 h 376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4437" h="3760445">
                <a:moveTo>
                  <a:pt x="0" y="0"/>
                </a:moveTo>
                <a:lnTo>
                  <a:pt x="2624437" y="0"/>
                </a:lnTo>
                <a:lnTo>
                  <a:pt x="2624437" y="3760445"/>
                </a:lnTo>
                <a:lnTo>
                  <a:pt x="0" y="376044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5CBF429-B7F8-D8AA-BB91-57061CC761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58393" y="2564154"/>
            <a:ext cx="2624437" cy="3760445"/>
          </a:xfrm>
          <a:custGeom>
            <a:avLst/>
            <a:gdLst>
              <a:gd name="connsiteX0" fmla="*/ 0 w 2624437"/>
              <a:gd name="connsiteY0" fmla="*/ 0 h 3760445"/>
              <a:gd name="connsiteX1" fmla="*/ 2624437 w 2624437"/>
              <a:gd name="connsiteY1" fmla="*/ 0 h 3760445"/>
              <a:gd name="connsiteX2" fmla="*/ 2624437 w 2624437"/>
              <a:gd name="connsiteY2" fmla="*/ 3760445 h 3760445"/>
              <a:gd name="connsiteX3" fmla="*/ 0 w 2624437"/>
              <a:gd name="connsiteY3" fmla="*/ 3760445 h 3760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4437" h="3760445">
                <a:moveTo>
                  <a:pt x="0" y="0"/>
                </a:moveTo>
                <a:lnTo>
                  <a:pt x="2624437" y="0"/>
                </a:lnTo>
                <a:lnTo>
                  <a:pt x="2624437" y="3760445"/>
                </a:lnTo>
                <a:lnTo>
                  <a:pt x="0" y="376044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8140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46A667-7A3D-7B71-E50C-D6E066AC9A2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53192" y="2410176"/>
            <a:ext cx="2256267" cy="2256267"/>
          </a:xfrm>
          <a:custGeom>
            <a:avLst/>
            <a:gdLst>
              <a:gd name="connsiteX0" fmla="*/ 0 w 2256267"/>
              <a:gd name="connsiteY0" fmla="*/ 0 h 2256267"/>
              <a:gd name="connsiteX1" fmla="*/ 2256267 w 2256267"/>
              <a:gd name="connsiteY1" fmla="*/ 0 h 2256267"/>
              <a:gd name="connsiteX2" fmla="*/ 2256267 w 2256267"/>
              <a:gd name="connsiteY2" fmla="*/ 2256267 h 2256267"/>
              <a:gd name="connsiteX3" fmla="*/ 0 w 2256267"/>
              <a:gd name="connsiteY3" fmla="*/ 2256267 h 2256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6267" h="2256267">
                <a:moveTo>
                  <a:pt x="0" y="0"/>
                </a:moveTo>
                <a:lnTo>
                  <a:pt x="2256267" y="0"/>
                </a:lnTo>
                <a:lnTo>
                  <a:pt x="2256267" y="2256267"/>
                </a:lnTo>
                <a:lnTo>
                  <a:pt x="0" y="225626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9610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33019A-5B97-6D50-FB4B-432F6BACC31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96065" y="1702709"/>
            <a:ext cx="3259899" cy="4149052"/>
          </a:xfrm>
          <a:custGeom>
            <a:avLst/>
            <a:gdLst>
              <a:gd name="connsiteX0" fmla="*/ 0 w 3259899"/>
              <a:gd name="connsiteY0" fmla="*/ 0 h 4149052"/>
              <a:gd name="connsiteX1" fmla="*/ 3259899 w 3259899"/>
              <a:gd name="connsiteY1" fmla="*/ 0 h 4149052"/>
              <a:gd name="connsiteX2" fmla="*/ 3259899 w 3259899"/>
              <a:gd name="connsiteY2" fmla="*/ 4149052 h 4149052"/>
              <a:gd name="connsiteX3" fmla="*/ 0 w 3259899"/>
              <a:gd name="connsiteY3" fmla="*/ 4149052 h 414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9899" h="4149052">
                <a:moveTo>
                  <a:pt x="0" y="0"/>
                </a:moveTo>
                <a:lnTo>
                  <a:pt x="3259899" y="0"/>
                </a:lnTo>
                <a:lnTo>
                  <a:pt x="3259899" y="4149052"/>
                </a:lnTo>
                <a:lnTo>
                  <a:pt x="0" y="4149052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9212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7D6D04-375B-21F4-955C-538E20088E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82798" y="2436356"/>
            <a:ext cx="2765461" cy="3888244"/>
          </a:xfrm>
          <a:custGeom>
            <a:avLst/>
            <a:gdLst>
              <a:gd name="connsiteX0" fmla="*/ 0 w 2765461"/>
              <a:gd name="connsiteY0" fmla="*/ 0 h 3888244"/>
              <a:gd name="connsiteX1" fmla="*/ 2765461 w 2765461"/>
              <a:gd name="connsiteY1" fmla="*/ 0 h 3888244"/>
              <a:gd name="connsiteX2" fmla="*/ 2765461 w 2765461"/>
              <a:gd name="connsiteY2" fmla="*/ 3888244 h 3888244"/>
              <a:gd name="connsiteX3" fmla="*/ 0 w 2765461"/>
              <a:gd name="connsiteY3" fmla="*/ 3888244 h 3888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5461" h="3888244">
                <a:moveTo>
                  <a:pt x="0" y="0"/>
                </a:moveTo>
                <a:lnTo>
                  <a:pt x="2765461" y="0"/>
                </a:lnTo>
                <a:lnTo>
                  <a:pt x="2765461" y="3888244"/>
                </a:lnTo>
                <a:lnTo>
                  <a:pt x="0" y="388824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998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9E957F-C00C-BEFC-4313-27063CDF5CE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382039" y="1759415"/>
            <a:ext cx="3418398" cy="3418398"/>
          </a:xfrm>
          <a:custGeom>
            <a:avLst/>
            <a:gdLst>
              <a:gd name="connsiteX0" fmla="*/ 1709199 w 3418398"/>
              <a:gd name="connsiteY0" fmla="*/ 0 h 3418398"/>
              <a:gd name="connsiteX1" fmla="*/ 3418398 w 3418398"/>
              <a:gd name="connsiteY1" fmla="*/ 1709199 h 3418398"/>
              <a:gd name="connsiteX2" fmla="*/ 1709199 w 3418398"/>
              <a:gd name="connsiteY2" fmla="*/ 3418398 h 3418398"/>
              <a:gd name="connsiteX3" fmla="*/ 0 w 3418398"/>
              <a:gd name="connsiteY3" fmla="*/ 1709199 h 3418398"/>
              <a:gd name="connsiteX4" fmla="*/ 1709199 w 3418398"/>
              <a:gd name="connsiteY4" fmla="*/ 0 h 341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8398" h="3418398">
                <a:moveTo>
                  <a:pt x="1709199" y="0"/>
                </a:moveTo>
                <a:cubicBezTo>
                  <a:pt x="2653164" y="0"/>
                  <a:pt x="3418398" y="765234"/>
                  <a:pt x="3418398" y="1709199"/>
                </a:cubicBezTo>
                <a:cubicBezTo>
                  <a:pt x="3418398" y="2653164"/>
                  <a:pt x="2653164" y="3418398"/>
                  <a:pt x="1709199" y="3418398"/>
                </a:cubicBezTo>
                <a:cubicBezTo>
                  <a:pt x="765234" y="3418398"/>
                  <a:pt x="0" y="2653164"/>
                  <a:pt x="0" y="1709199"/>
                </a:cubicBezTo>
                <a:cubicBezTo>
                  <a:pt x="0" y="765234"/>
                  <a:pt x="765234" y="0"/>
                  <a:pt x="170919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654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8DB089-DF0A-1FD9-700A-E86D534FDD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612243"/>
            <a:ext cx="2894371" cy="4245757"/>
          </a:xfrm>
          <a:custGeom>
            <a:avLst/>
            <a:gdLst>
              <a:gd name="connsiteX0" fmla="*/ 0 w 2894371"/>
              <a:gd name="connsiteY0" fmla="*/ 0 h 4245757"/>
              <a:gd name="connsiteX1" fmla="*/ 2894371 w 2894371"/>
              <a:gd name="connsiteY1" fmla="*/ 0 h 4245757"/>
              <a:gd name="connsiteX2" fmla="*/ 2894371 w 2894371"/>
              <a:gd name="connsiteY2" fmla="*/ 4245757 h 4245757"/>
              <a:gd name="connsiteX3" fmla="*/ 0 w 2894371"/>
              <a:gd name="connsiteY3" fmla="*/ 4245757 h 4245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94371" h="4245757">
                <a:moveTo>
                  <a:pt x="0" y="0"/>
                </a:moveTo>
                <a:lnTo>
                  <a:pt x="2894371" y="0"/>
                </a:lnTo>
                <a:lnTo>
                  <a:pt x="2894371" y="4245757"/>
                </a:lnTo>
                <a:lnTo>
                  <a:pt x="0" y="424575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2265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E0D3232-818C-26EC-6B3C-6C6F37D494C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297659" y="2845612"/>
            <a:ext cx="1808394" cy="1808394"/>
          </a:xfrm>
          <a:custGeom>
            <a:avLst/>
            <a:gdLst>
              <a:gd name="connsiteX0" fmla="*/ 904197 w 1808394"/>
              <a:gd name="connsiteY0" fmla="*/ 0 h 1808394"/>
              <a:gd name="connsiteX1" fmla="*/ 1808394 w 1808394"/>
              <a:gd name="connsiteY1" fmla="*/ 904197 h 1808394"/>
              <a:gd name="connsiteX2" fmla="*/ 904197 w 1808394"/>
              <a:gd name="connsiteY2" fmla="*/ 1808394 h 1808394"/>
              <a:gd name="connsiteX3" fmla="*/ 0 w 1808394"/>
              <a:gd name="connsiteY3" fmla="*/ 904197 h 1808394"/>
              <a:gd name="connsiteX4" fmla="*/ 904197 w 1808394"/>
              <a:gd name="connsiteY4" fmla="*/ 0 h 18083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08394" h="1808394">
                <a:moveTo>
                  <a:pt x="904197" y="0"/>
                </a:moveTo>
                <a:cubicBezTo>
                  <a:pt x="1403571" y="0"/>
                  <a:pt x="1808394" y="404823"/>
                  <a:pt x="1808394" y="904197"/>
                </a:cubicBezTo>
                <a:cubicBezTo>
                  <a:pt x="1808394" y="1403571"/>
                  <a:pt x="1403571" y="1808394"/>
                  <a:pt x="904197" y="1808394"/>
                </a:cubicBezTo>
                <a:cubicBezTo>
                  <a:pt x="404823" y="1808394"/>
                  <a:pt x="0" y="1403571"/>
                  <a:pt x="0" y="904197"/>
                </a:cubicBezTo>
                <a:cubicBezTo>
                  <a:pt x="0" y="404823"/>
                  <a:pt x="404823" y="0"/>
                  <a:pt x="904197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180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786F3B5-7CC3-38DF-456B-63B194305CD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31641" y="2247901"/>
            <a:ext cx="2803582" cy="3826669"/>
          </a:xfrm>
          <a:custGeom>
            <a:avLst/>
            <a:gdLst>
              <a:gd name="connsiteX0" fmla="*/ 0 w 2803582"/>
              <a:gd name="connsiteY0" fmla="*/ 0 h 3826669"/>
              <a:gd name="connsiteX1" fmla="*/ 2803582 w 2803582"/>
              <a:gd name="connsiteY1" fmla="*/ 0 h 3826669"/>
              <a:gd name="connsiteX2" fmla="*/ 2803582 w 2803582"/>
              <a:gd name="connsiteY2" fmla="*/ 3826669 h 3826669"/>
              <a:gd name="connsiteX3" fmla="*/ 0 w 2803582"/>
              <a:gd name="connsiteY3" fmla="*/ 3826669 h 382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3582" h="3826669">
                <a:moveTo>
                  <a:pt x="0" y="0"/>
                </a:moveTo>
                <a:lnTo>
                  <a:pt x="2803582" y="0"/>
                </a:lnTo>
                <a:lnTo>
                  <a:pt x="2803582" y="3826669"/>
                </a:lnTo>
                <a:lnTo>
                  <a:pt x="0" y="382666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379162-55C9-0BFF-ED1B-0D163B7B0C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3442" y="2247901"/>
            <a:ext cx="2254673" cy="3826669"/>
          </a:xfrm>
          <a:custGeom>
            <a:avLst/>
            <a:gdLst>
              <a:gd name="connsiteX0" fmla="*/ 0 w 2254673"/>
              <a:gd name="connsiteY0" fmla="*/ 0 h 3826669"/>
              <a:gd name="connsiteX1" fmla="*/ 2254673 w 2254673"/>
              <a:gd name="connsiteY1" fmla="*/ 0 h 3826669"/>
              <a:gd name="connsiteX2" fmla="*/ 2254673 w 2254673"/>
              <a:gd name="connsiteY2" fmla="*/ 3826669 h 3826669"/>
              <a:gd name="connsiteX3" fmla="*/ 0 w 2254673"/>
              <a:gd name="connsiteY3" fmla="*/ 3826669 h 3826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4673" h="3826669">
                <a:moveTo>
                  <a:pt x="0" y="0"/>
                </a:moveTo>
                <a:lnTo>
                  <a:pt x="2254673" y="0"/>
                </a:lnTo>
                <a:lnTo>
                  <a:pt x="2254673" y="3826669"/>
                </a:lnTo>
                <a:lnTo>
                  <a:pt x="0" y="382666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8932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36B4A3-48E2-634B-D9F1-72013F584E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" y="2971800"/>
            <a:ext cx="2527300" cy="3886200"/>
          </a:xfrm>
          <a:custGeom>
            <a:avLst/>
            <a:gdLst>
              <a:gd name="connsiteX0" fmla="*/ 0 w 2527300"/>
              <a:gd name="connsiteY0" fmla="*/ 0 h 3886200"/>
              <a:gd name="connsiteX1" fmla="*/ 2527300 w 2527300"/>
              <a:gd name="connsiteY1" fmla="*/ 0 h 3886200"/>
              <a:gd name="connsiteX2" fmla="*/ 2527300 w 2527300"/>
              <a:gd name="connsiteY2" fmla="*/ 3886200 h 3886200"/>
              <a:gd name="connsiteX3" fmla="*/ 0 w 2527300"/>
              <a:gd name="connsiteY3" fmla="*/ 3886200 h 388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300" h="3886200">
                <a:moveTo>
                  <a:pt x="0" y="0"/>
                </a:moveTo>
                <a:lnTo>
                  <a:pt x="2527300" y="0"/>
                </a:lnTo>
                <a:lnTo>
                  <a:pt x="2527300" y="3886200"/>
                </a:lnTo>
                <a:lnTo>
                  <a:pt x="0" y="38862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6C2339B-A945-5613-EC72-FA69E0E21F9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830521" y="584200"/>
            <a:ext cx="1361477" cy="1361476"/>
          </a:xfrm>
          <a:custGeom>
            <a:avLst/>
            <a:gdLst>
              <a:gd name="connsiteX0" fmla="*/ 0 w 1361477"/>
              <a:gd name="connsiteY0" fmla="*/ 0 h 1361476"/>
              <a:gd name="connsiteX1" fmla="*/ 1361477 w 1361477"/>
              <a:gd name="connsiteY1" fmla="*/ 0 h 1361476"/>
              <a:gd name="connsiteX2" fmla="*/ 1361477 w 1361477"/>
              <a:gd name="connsiteY2" fmla="*/ 1361476 h 1361476"/>
              <a:gd name="connsiteX3" fmla="*/ 0 w 1361477"/>
              <a:gd name="connsiteY3" fmla="*/ 1361476 h 1361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61477" h="1361476">
                <a:moveTo>
                  <a:pt x="0" y="0"/>
                </a:moveTo>
                <a:lnTo>
                  <a:pt x="1361477" y="0"/>
                </a:lnTo>
                <a:lnTo>
                  <a:pt x="1361477" y="1361476"/>
                </a:lnTo>
                <a:lnTo>
                  <a:pt x="0" y="136147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316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DDDA27-9CE3-1AB1-6CB6-3AD3F5E54EA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0041" y="3256254"/>
            <a:ext cx="4810359" cy="3601746"/>
          </a:xfrm>
          <a:custGeom>
            <a:avLst/>
            <a:gdLst>
              <a:gd name="connsiteX0" fmla="*/ 0 w 4810359"/>
              <a:gd name="connsiteY0" fmla="*/ 0 h 3601746"/>
              <a:gd name="connsiteX1" fmla="*/ 4810359 w 4810359"/>
              <a:gd name="connsiteY1" fmla="*/ 0 h 3601746"/>
              <a:gd name="connsiteX2" fmla="*/ 4810359 w 4810359"/>
              <a:gd name="connsiteY2" fmla="*/ 3601746 h 3601746"/>
              <a:gd name="connsiteX3" fmla="*/ 0 w 4810359"/>
              <a:gd name="connsiteY3" fmla="*/ 3601746 h 3601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0359" h="3601746">
                <a:moveTo>
                  <a:pt x="0" y="0"/>
                </a:moveTo>
                <a:lnTo>
                  <a:pt x="4810359" y="0"/>
                </a:lnTo>
                <a:lnTo>
                  <a:pt x="4810359" y="3601746"/>
                </a:lnTo>
                <a:lnTo>
                  <a:pt x="0" y="360174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43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11D547A-7F22-829A-4CA4-E6A06B41197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395219" y="2559380"/>
            <a:ext cx="1917044" cy="1917044"/>
          </a:xfrm>
          <a:custGeom>
            <a:avLst/>
            <a:gdLst>
              <a:gd name="connsiteX0" fmla="*/ 958522 w 1917044"/>
              <a:gd name="connsiteY0" fmla="*/ 0 h 1917044"/>
              <a:gd name="connsiteX1" fmla="*/ 1917044 w 1917044"/>
              <a:gd name="connsiteY1" fmla="*/ 958522 h 1917044"/>
              <a:gd name="connsiteX2" fmla="*/ 958522 w 1917044"/>
              <a:gd name="connsiteY2" fmla="*/ 1917044 h 1917044"/>
              <a:gd name="connsiteX3" fmla="*/ 0 w 1917044"/>
              <a:gd name="connsiteY3" fmla="*/ 958522 h 1917044"/>
              <a:gd name="connsiteX4" fmla="*/ 958522 w 1917044"/>
              <a:gd name="connsiteY4" fmla="*/ 0 h 191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7044" h="1917044">
                <a:moveTo>
                  <a:pt x="958522" y="0"/>
                </a:moveTo>
                <a:cubicBezTo>
                  <a:pt x="1487900" y="0"/>
                  <a:pt x="1917044" y="429145"/>
                  <a:pt x="1917044" y="958522"/>
                </a:cubicBezTo>
                <a:cubicBezTo>
                  <a:pt x="1917044" y="1487900"/>
                  <a:pt x="1487900" y="1917044"/>
                  <a:pt x="958522" y="1917044"/>
                </a:cubicBezTo>
                <a:cubicBezTo>
                  <a:pt x="429145" y="1917044"/>
                  <a:pt x="0" y="1487900"/>
                  <a:pt x="0" y="958522"/>
                </a:cubicBezTo>
                <a:cubicBezTo>
                  <a:pt x="0" y="429145"/>
                  <a:pt x="429145" y="0"/>
                  <a:pt x="9585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1373436-3F56-8C2A-0E69-BB38CBB17EC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0059" y="2559380"/>
            <a:ext cx="1917044" cy="1917044"/>
          </a:xfrm>
          <a:custGeom>
            <a:avLst/>
            <a:gdLst>
              <a:gd name="connsiteX0" fmla="*/ 958522 w 1917044"/>
              <a:gd name="connsiteY0" fmla="*/ 0 h 1917044"/>
              <a:gd name="connsiteX1" fmla="*/ 1917044 w 1917044"/>
              <a:gd name="connsiteY1" fmla="*/ 958522 h 1917044"/>
              <a:gd name="connsiteX2" fmla="*/ 958522 w 1917044"/>
              <a:gd name="connsiteY2" fmla="*/ 1917044 h 1917044"/>
              <a:gd name="connsiteX3" fmla="*/ 0 w 1917044"/>
              <a:gd name="connsiteY3" fmla="*/ 958522 h 1917044"/>
              <a:gd name="connsiteX4" fmla="*/ 958522 w 1917044"/>
              <a:gd name="connsiteY4" fmla="*/ 0 h 191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7044" h="1917044">
                <a:moveTo>
                  <a:pt x="958522" y="0"/>
                </a:moveTo>
                <a:cubicBezTo>
                  <a:pt x="1487900" y="0"/>
                  <a:pt x="1917044" y="429145"/>
                  <a:pt x="1917044" y="958522"/>
                </a:cubicBezTo>
                <a:cubicBezTo>
                  <a:pt x="1917044" y="1487900"/>
                  <a:pt x="1487900" y="1917044"/>
                  <a:pt x="958522" y="1917044"/>
                </a:cubicBezTo>
                <a:cubicBezTo>
                  <a:pt x="429145" y="1917044"/>
                  <a:pt x="0" y="1487900"/>
                  <a:pt x="0" y="958522"/>
                </a:cubicBezTo>
                <a:cubicBezTo>
                  <a:pt x="0" y="429145"/>
                  <a:pt x="429145" y="0"/>
                  <a:pt x="9585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9074F92-F5E3-5BA5-E7AE-88FF5D1CF3A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84899" y="2559380"/>
            <a:ext cx="1917044" cy="1917044"/>
          </a:xfrm>
          <a:custGeom>
            <a:avLst/>
            <a:gdLst>
              <a:gd name="connsiteX0" fmla="*/ 958522 w 1917044"/>
              <a:gd name="connsiteY0" fmla="*/ 0 h 1917044"/>
              <a:gd name="connsiteX1" fmla="*/ 1917044 w 1917044"/>
              <a:gd name="connsiteY1" fmla="*/ 958522 h 1917044"/>
              <a:gd name="connsiteX2" fmla="*/ 958522 w 1917044"/>
              <a:gd name="connsiteY2" fmla="*/ 1917044 h 1917044"/>
              <a:gd name="connsiteX3" fmla="*/ 0 w 1917044"/>
              <a:gd name="connsiteY3" fmla="*/ 958522 h 1917044"/>
              <a:gd name="connsiteX4" fmla="*/ 958522 w 1917044"/>
              <a:gd name="connsiteY4" fmla="*/ 0 h 191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7044" h="1917044">
                <a:moveTo>
                  <a:pt x="958522" y="0"/>
                </a:moveTo>
                <a:cubicBezTo>
                  <a:pt x="1487900" y="0"/>
                  <a:pt x="1917044" y="429145"/>
                  <a:pt x="1917044" y="958522"/>
                </a:cubicBezTo>
                <a:cubicBezTo>
                  <a:pt x="1917044" y="1487900"/>
                  <a:pt x="1487900" y="1917044"/>
                  <a:pt x="958522" y="1917044"/>
                </a:cubicBezTo>
                <a:cubicBezTo>
                  <a:pt x="429145" y="1917044"/>
                  <a:pt x="0" y="1487900"/>
                  <a:pt x="0" y="958522"/>
                </a:cubicBezTo>
                <a:cubicBezTo>
                  <a:pt x="0" y="429145"/>
                  <a:pt x="429145" y="0"/>
                  <a:pt x="9585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458E8DA-CC77-898C-89ED-4F2BBD0BF20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879737" y="2559380"/>
            <a:ext cx="1917044" cy="1917044"/>
          </a:xfrm>
          <a:custGeom>
            <a:avLst/>
            <a:gdLst>
              <a:gd name="connsiteX0" fmla="*/ 958522 w 1917044"/>
              <a:gd name="connsiteY0" fmla="*/ 0 h 1917044"/>
              <a:gd name="connsiteX1" fmla="*/ 1917044 w 1917044"/>
              <a:gd name="connsiteY1" fmla="*/ 958522 h 1917044"/>
              <a:gd name="connsiteX2" fmla="*/ 958522 w 1917044"/>
              <a:gd name="connsiteY2" fmla="*/ 1917044 h 1917044"/>
              <a:gd name="connsiteX3" fmla="*/ 0 w 1917044"/>
              <a:gd name="connsiteY3" fmla="*/ 958522 h 1917044"/>
              <a:gd name="connsiteX4" fmla="*/ 958522 w 1917044"/>
              <a:gd name="connsiteY4" fmla="*/ 0 h 191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7044" h="1917044">
                <a:moveTo>
                  <a:pt x="958522" y="0"/>
                </a:moveTo>
                <a:cubicBezTo>
                  <a:pt x="1487899" y="0"/>
                  <a:pt x="1917044" y="429145"/>
                  <a:pt x="1917044" y="958522"/>
                </a:cubicBezTo>
                <a:cubicBezTo>
                  <a:pt x="1917044" y="1487900"/>
                  <a:pt x="1487899" y="1917044"/>
                  <a:pt x="958522" y="1917044"/>
                </a:cubicBezTo>
                <a:cubicBezTo>
                  <a:pt x="429145" y="1917044"/>
                  <a:pt x="0" y="1487900"/>
                  <a:pt x="0" y="958522"/>
                </a:cubicBezTo>
                <a:cubicBezTo>
                  <a:pt x="0" y="429145"/>
                  <a:pt x="429145" y="0"/>
                  <a:pt x="95852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706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A027879-4DEC-7D08-5736-316EA903C29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92858" y="1906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2D890AE-91F8-322C-66CC-3BF610EC4C2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92858" y="4192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8F0FFAB-6925-214C-74CE-9392B1E260F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79425" y="1906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CCC19EF-61B7-3F69-F513-EAF09120C1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379425" y="4192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67B8F973-1336-777A-B1B8-A9626D24E3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965992" y="1906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CD6F04B8-F15D-C848-7DC4-478D935A47D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965992" y="4192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2D59C892-DAB5-4DB0-713A-0BE08DC4BF0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552558" y="1906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42CC769-DE5D-8DA9-A524-333D8906671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552558" y="4192590"/>
            <a:ext cx="914400" cy="914400"/>
          </a:xfrm>
          <a:custGeom>
            <a:avLst/>
            <a:gdLst>
              <a:gd name="connsiteX0" fmla="*/ 0 w 914400"/>
              <a:gd name="connsiteY0" fmla="*/ 0 h 914400"/>
              <a:gd name="connsiteX1" fmla="*/ 914400 w 914400"/>
              <a:gd name="connsiteY1" fmla="*/ 0 h 914400"/>
              <a:gd name="connsiteX2" fmla="*/ 914400 w 914400"/>
              <a:gd name="connsiteY2" fmla="*/ 914400 h 914400"/>
              <a:gd name="connsiteX3" fmla="*/ 0 w 914400"/>
              <a:gd name="connsiteY3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" h="914400">
                <a:moveTo>
                  <a:pt x="0" y="0"/>
                </a:moveTo>
                <a:lnTo>
                  <a:pt x="914400" y="0"/>
                </a:lnTo>
                <a:lnTo>
                  <a:pt x="914400" y="914400"/>
                </a:lnTo>
                <a:lnTo>
                  <a:pt x="0" y="9144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8813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A2AC634-8F85-280F-BE14-0C300404150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130672" y="2193664"/>
            <a:ext cx="1472650" cy="1472649"/>
          </a:xfrm>
          <a:custGeom>
            <a:avLst/>
            <a:gdLst>
              <a:gd name="connsiteX0" fmla="*/ 0 w 1472650"/>
              <a:gd name="connsiteY0" fmla="*/ 0 h 1472649"/>
              <a:gd name="connsiteX1" fmla="*/ 1472650 w 1472650"/>
              <a:gd name="connsiteY1" fmla="*/ 0 h 1472649"/>
              <a:gd name="connsiteX2" fmla="*/ 1472650 w 1472650"/>
              <a:gd name="connsiteY2" fmla="*/ 1472649 h 1472649"/>
              <a:gd name="connsiteX3" fmla="*/ 0 w 1472650"/>
              <a:gd name="connsiteY3" fmla="*/ 1472649 h 147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650" h="1472649">
                <a:moveTo>
                  <a:pt x="0" y="0"/>
                </a:moveTo>
                <a:lnTo>
                  <a:pt x="1472650" y="0"/>
                </a:lnTo>
                <a:lnTo>
                  <a:pt x="1472650" y="1472649"/>
                </a:lnTo>
                <a:lnTo>
                  <a:pt x="0" y="14726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66011AF-8518-CE8A-AD8C-5D39079506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0673" y="4555864"/>
            <a:ext cx="1472650" cy="1472649"/>
          </a:xfrm>
          <a:custGeom>
            <a:avLst/>
            <a:gdLst>
              <a:gd name="connsiteX0" fmla="*/ 0 w 1472650"/>
              <a:gd name="connsiteY0" fmla="*/ 0 h 1472649"/>
              <a:gd name="connsiteX1" fmla="*/ 1472650 w 1472650"/>
              <a:gd name="connsiteY1" fmla="*/ 0 h 1472649"/>
              <a:gd name="connsiteX2" fmla="*/ 1472650 w 1472650"/>
              <a:gd name="connsiteY2" fmla="*/ 1472649 h 1472649"/>
              <a:gd name="connsiteX3" fmla="*/ 0 w 1472650"/>
              <a:gd name="connsiteY3" fmla="*/ 1472649 h 147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650" h="1472649">
                <a:moveTo>
                  <a:pt x="0" y="0"/>
                </a:moveTo>
                <a:lnTo>
                  <a:pt x="1472650" y="0"/>
                </a:lnTo>
                <a:lnTo>
                  <a:pt x="1472650" y="1472649"/>
                </a:lnTo>
                <a:lnTo>
                  <a:pt x="0" y="14726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C2F74CF-C14B-7C6B-052D-CE7AB67D4AF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4373" y="2193664"/>
            <a:ext cx="1472650" cy="1472649"/>
          </a:xfrm>
          <a:custGeom>
            <a:avLst/>
            <a:gdLst>
              <a:gd name="connsiteX0" fmla="*/ 0 w 1472650"/>
              <a:gd name="connsiteY0" fmla="*/ 0 h 1472649"/>
              <a:gd name="connsiteX1" fmla="*/ 1472650 w 1472650"/>
              <a:gd name="connsiteY1" fmla="*/ 0 h 1472649"/>
              <a:gd name="connsiteX2" fmla="*/ 1472650 w 1472650"/>
              <a:gd name="connsiteY2" fmla="*/ 1472649 h 1472649"/>
              <a:gd name="connsiteX3" fmla="*/ 0 w 1472650"/>
              <a:gd name="connsiteY3" fmla="*/ 1472649 h 147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650" h="1472649">
                <a:moveTo>
                  <a:pt x="0" y="0"/>
                </a:moveTo>
                <a:lnTo>
                  <a:pt x="1472650" y="0"/>
                </a:lnTo>
                <a:lnTo>
                  <a:pt x="1472650" y="1472649"/>
                </a:lnTo>
                <a:lnTo>
                  <a:pt x="0" y="14726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FA467C9F-9A1D-B059-7020-911CCF0CF4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04373" y="4555864"/>
            <a:ext cx="1472650" cy="1472649"/>
          </a:xfrm>
          <a:custGeom>
            <a:avLst/>
            <a:gdLst>
              <a:gd name="connsiteX0" fmla="*/ 0 w 1472650"/>
              <a:gd name="connsiteY0" fmla="*/ 0 h 1472649"/>
              <a:gd name="connsiteX1" fmla="*/ 1472650 w 1472650"/>
              <a:gd name="connsiteY1" fmla="*/ 0 h 1472649"/>
              <a:gd name="connsiteX2" fmla="*/ 1472650 w 1472650"/>
              <a:gd name="connsiteY2" fmla="*/ 1472649 h 1472649"/>
              <a:gd name="connsiteX3" fmla="*/ 0 w 1472650"/>
              <a:gd name="connsiteY3" fmla="*/ 1472649 h 1472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2650" h="1472649">
                <a:moveTo>
                  <a:pt x="0" y="0"/>
                </a:moveTo>
                <a:lnTo>
                  <a:pt x="1472650" y="0"/>
                </a:lnTo>
                <a:lnTo>
                  <a:pt x="1472650" y="1472649"/>
                </a:lnTo>
                <a:lnTo>
                  <a:pt x="0" y="14726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6081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33B59F7-4698-A636-3937-B23EB61B16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75100" y="2692400"/>
            <a:ext cx="2501900" cy="2999266"/>
          </a:xfrm>
          <a:custGeom>
            <a:avLst/>
            <a:gdLst>
              <a:gd name="connsiteX0" fmla="*/ 0 w 2501900"/>
              <a:gd name="connsiteY0" fmla="*/ 0 h 2999266"/>
              <a:gd name="connsiteX1" fmla="*/ 2501900 w 2501900"/>
              <a:gd name="connsiteY1" fmla="*/ 0 h 2999266"/>
              <a:gd name="connsiteX2" fmla="*/ 2501900 w 2501900"/>
              <a:gd name="connsiteY2" fmla="*/ 2999266 h 2999266"/>
              <a:gd name="connsiteX3" fmla="*/ 0 w 2501900"/>
              <a:gd name="connsiteY3" fmla="*/ 2999266 h 299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1900" h="2999266">
                <a:moveTo>
                  <a:pt x="0" y="0"/>
                </a:moveTo>
                <a:lnTo>
                  <a:pt x="2501900" y="0"/>
                </a:lnTo>
                <a:lnTo>
                  <a:pt x="2501900" y="2999266"/>
                </a:lnTo>
                <a:lnTo>
                  <a:pt x="0" y="299926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449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3F867FA-A75F-1502-4E39-1D2E4202EB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92070" y="2135941"/>
            <a:ext cx="1407063" cy="1407063"/>
          </a:xfrm>
          <a:custGeom>
            <a:avLst/>
            <a:gdLst>
              <a:gd name="connsiteX0" fmla="*/ 703532 w 1407063"/>
              <a:gd name="connsiteY0" fmla="*/ 0 h 1407063"/>
              <a:gd name="connsiteX1" fmla="*/ 1407063 w 1407063"/>
              <a:gd name="connsiteY1" fmla="*/ 703532 h 1407063"/>
              <a:gd name="connsiteX2" fmla="*/ 703532 w 1407063"/>
              <a:gd name="connsiteY2" fmla="*/ 1407063 h 1407063"/>
              <a:gd name="connsiteX3" fmla="*/ 0 w 1407063"/>
              <a:gd name="connsiteY3" fmla="*/ 703532 h 1407063"/>
              <a:gd name="connsiteX4" fmla="*/ 703532 w 1407063"/>
              <a:gd name="connsiteY4" fmla="*/ 0 h 140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063" h="1407063">
                <a:moveTo>
                  <a:pt x="703532" y="0"/>
                </a:moveTo>
                <a:cubicBezTo>
                  <a:pt x="1092081" y="0"/>
                  <a:pt x="1407063" y="314982"/>
                  <a:pt x="1407063" y="703532"/>
                </a:cubicBezTo>
                <a:cubicBezTo>
                  <a:pt x="1407063" y="1092081"/>
                  <a:pt x="1092081" y="1407063"/>
                  <a:pt x="703532" y="1407063"/>
                </a:cubicBezTo>
                <a:cubicBezTo>
                  <a:pt x="314982" y="1407063"/>
                  <a:pt x="0" y="1092081"/>
                  <a:pt x="0" y="703532"/>
                </a:cubicBezTo>
                <a:cubicBezTo>
                  <a:pt x="0" y="314982"/>
                  <a:pt x="314982" y="0"/>
                  <a:pt x="70353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554B5D-976B-9EC8-A851-C48AE25833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92470" y="2135941"/>
            <a:ext cx="1407063" cy="1407063"/>
          </a:xfrm>
          <a:custGeom>
            <a:avLst/>
            <a:gdLst>
              <a:gd name="connsiteX0" fmla="*/ 703532 w 1407063"/>
              <a:gd name="connsiteY0" fmla="*/ 0 h 1407063"/>
              <a:gd name="connsiteX1" fmla="*/ 1407063 w 1407063"/>
              <a:gd name="connsiteY1" fmla="*/ 703532 h 1407063"/>
              <a:gd name="connsiteX2" fmla="*/ 703532 w 1407063"/>
              <a:gd name="connsiteY2" fmla="*/ 1407063 h 1407063"/>
              <a:gd name="connsiteX3" fmla="*/ 0 w 1407063"/>
              <a:gd name="connsiteY3" fmla="*/ 703532 h 1407063"/>
              <a:gd name="connsiteX4" fmla="*/ 703532 w 1407063"/>
              <a:gd name="connsiteY4" fmla="*/ 0 h 140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063" h="1407063">
                <a:moveTo>
                  <a:pt x="703532" y="0"/>
                </a:moveTo>
                <a:cubicBezTo>
                  <a:pt x="1092081" y="0"/>
                  <a:pt x="1407063" y="314982"/>
                  <a:pt x="1407063" y="703532"/>
                </a:cubicBezTo>
                <a:cubicBezTo>
                  <a:pt x="1407063" y="1092081"/>
                  <a:pt x="1092081" y="1407063"/>
                  <a:pt x="703532" y="1407063"/>
                </a:cubicBezTo>
                <a:cubicBezTo>
                  <a:pt x="314982" y="1407063"/>
                  <a:pt x="0" y="1092081"/>
                  <a:pt x="0" y="703532"/>
                </a:cubicBezTo>
                <a:cubicBezTo>
                  <a:pt x="0" y="314982"/>
                  <a:pt x="314982" y="0"/>
                  <a:pt x="70353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B58BF4D-D8E7-19D2-3B2F-AFC5931862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92870" y="2135941"/>
            <a:ext cx="1407063" cy="1407063"/>
          </a:xfrm>
          <a:custGeom>
            <a:avLst/>
            <a:gdLst>
              <a:gd name="connsiteX0" fmla="*/ 703531 w 1407063"/>
              <a:gd name="connsiteY0" fmla="*/ 0 h 1407063"/>
              <a:gd name="connsiteX1" fmla="*/ 1407063 w 1407063"/>
              <a:gd name="connsiteY1" fmla="*/ 703532 h 1407063"/>
              <a:gd name="connsiteX2" fmla="*/ 703531 w 1407063"/>
              <a:gd name="connsiteY2" fmla="*/ 1407063 h 1407063"/>
              <a:gd name="connsiteX3" fmla="*/ 0 w 1407063"/>
              <a:gd name="connsiteY3" fmla="*/ 703532 h 1407063"/>
              <a:gd name="connsiteX4" fmla="*/ 703531 w 1407063"/>
              <a:gd name="connsiteY4" fmla="*/ 0 h 1407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7063" h="1407063">
                <a:moveTo>
                  <a:pt x="703531" y="0"/>
                </a:moveTo>
                <a:cubicBezTo>
                  <a:pt x="1092081" y="0"/>
                  <a:pt x="1407063" y="314982"/>
                  <a:pt x="1407063" y="703532"/>
                </a:cubicBezTo>
                <a:cubicBezTo>
                  <a:pt x="1407063" y="1092081"/>
                  <a:pt x="1092081" y="1407063"/>
                  <a:pt x="703531" y="1407063"/>
                </a:cubicBezTo>
                <a:cubicBezTo>
                  <a:pt x="314982" y="1407063"/>
                  <a:pt x="0" y="1092081"/>
                  <a:pt x="0" y="703532"/>
                </a:cubicBezTo>
                <a:cubicBezTo>
                  <a:pt x="0" y="314982"/>
                  <a:pt x="314982" y="0"/>
                  <a:pt x="70353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7268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CED0947-2C9E-A872-1B36-5BE26AB5BCC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631198" y="2098303"/>
            <a:ext cx="2878264" cy="3894709"/>
          </a:xfrm>
          <a:custGeom>
            <a:avLst/>
            <a:gdLst>
              <a:gd name="connsiteX0" fmla="*/ 0 w 2878264"/>
              <a:gd name="connsiteY0" fmla="*/ 0 h 3894709"/>
              <a:gd name="connsiteX1" fmla="*/ 2878264 w 2878264"/>
              <a:gd name="connsiteY1" fmla="*/ 0 h 3894709"/>
              <a:gd name="connsiteX2" fmla="*/ 2878264 w 2878264"/>
              <a:gd name="connsiteY2" fmla="*/ 3894709 h 3894709"/>
              <a:gd name="connsiteX3" fmla="*/ 0 w 2878264"/>
              <a:gd name="connsiteY3" fmla="*/ 3894709 h 389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8264" h="3894709">
                <a:moveTo>
                  <a:pt x="0" y="0"/>
                </a:moveTo>
                <a:lnTo>
                  <a:pt x="2878264" y="0"/>
                </a:lnTo>
                <a:lnTo>
                  <a:pt x="2878264" y="3894709"/>
                </a:lnTo>
                <a:lnTo>
                  <a:pt x="0" y="389470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574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C807732-52E3-7E11-53EC-B73C7519151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3313" y="1612900"/>
            <a:ext cx="3156328" cy="3156328"/>
          </a:xfrm>
          <a:custGeom>
            <a:avLst/>
            <a:gdLst>
              <a:gd name="connsiteX0" fmla="*/ 1578164 w 3156328"/>
              <a:gd name="connsiteY0" fmla="*/ 0 h 3156328"/>
              <a:gd name="connsiteX1" fmla="*/ 3156328 w 3156328"/>
              <a:gd name="connsiteY1" fmla="*/ 1578164 h 3156328"/>
              <a:gd name="connsiteX2" fmla="*/ 1578164 w 3156328"/>
              <a:gd name="connsiteY2" fmla="*/ 3156328 h 3156328"/>
              <a:gd name="connsiteX3" fmla="*/ 0 w 3156328"/>
              <a:gd name="connsiteY3" fmla="*/ 1578164 h 3156328"/>
              <a:gd name="connsiteX4" fmla="*/ 1578164 w 3156328"/>
              <a:gd name="connsiteY4" fmla="*/ 0 h 315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56328" h="3156328">
                <a:moveTo>
                  <a:pt x="1578164" y="0"/>
                </a:moveTo>
                <a:cubicBezTo>
                  <a:pt x="2449760" y="0"/>
                  <a:pt x="3156328" y="706568"/>
                  <a:pt x="3156328" y="1578164"/>
                </a:cubicBezTo>
                <a:cubicBezTo>
                  <a:pt x="3156328" y="2449760"/>
                  <a:pt x="2449760" y="3156328"/>
                  <a:pt x="1578164" y="3156328"/>
                </a:cubicBezTo>
                <a:cubicBezTo>
                  <a:pt x="706568" y="3156328"/>
                  <a:pt x="0" y="2449760"/>
                  <a:pt x="0" y="1578164"/>
                </a:cubicBezTo>
                <a:cubicBezTo>
                  <a:pt x="0" y="706568"/>
                  <a:pt x="706568" y="0"/>
                  <a:pt x="157816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C667330-6F7B-E1D7-4E48-57A8644F85D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64474" y="3458524"/>
            <a:ext cx="2840978" cy="2840978"/>
          </a:xfrm>
          <a:custGeom>
            <a:avLst/>
            <a:gdLst>
              <a:gd name="connsiteX0" fmla="*/ 1420489 w 2840978"/>
              <a:gd name="connsiteY0" fmla="*/ 0 h 2840978"/>
              <a:gd name="connsiteX1" fmla="*/ 2840978 w 2840978"/>
              <a:gd name="connsiteY1" fmla="*/ 1420489 h 2840978"/>
              <a:gd name="connsiteX2" fmla="*/ 1420489 w 2840978"/>
              <a:gd name="connsiteY2" fmla="*/ 2840978 h 2840978"/>
              <a:gd name="connsiteX3" fmla="*/ 0 w 2840978"/>
              <a:gd name="connsiteY3" fmla="*/ 1420489 h 2840978"/>
              <a:gd name="connsiteX4" fmla="*/ 1420489 w 2840978"/>
              <a:gd name="connsiteY4" fmla="*/ 0 h 284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40978" h="2840978">
                <a:moveTo>
                  <a:pt x="1420489" y="0"/>
                </a:moveTo>
                <a:cubicBezTo>
                  <a:pt x="2205003" y="0"/>
                  <a:pt x="2840978" y="635975"/>
                  <a:pt x="2840978" y="1420489"/>
                </a:cubicBezTo>
                <a:cubicBezTo>
                  <a:pt x="2840978" y="2205003"/>
                  <a:pt x="2205003" y="2840978"/>
                  <a:pt x="1420489" y="2840978"/>
                </a:cubicBezTo>
                <a:cubicBezTo>
                  <a:pt x="635975" y="2840978"/>
                  <a:pt x="0" y="2205003"/>
                  <a:pt x="0" y="1420489"/>
                </a:cubicBezTo>
                <a:cubicBezTo>
                  <a:pt x="0" y="635975"/>
                  <a:pt x="635975" y="0"/>
                  <a:pt x="142048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91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D62433C-6306-D6A7-EDAD-F40FF633A0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68012" y="1977715"/>
            <a:ext cx="2052116" cy="2052116"/>
          </a:xfrm>
          <a:custGeom>
            <a:avLst/>
            <a:gdLst>
              <a:gd name="connsiteX0" fmla="*/ 1026058 w 2052116"/>
              <a:gd name="connsiteY0" fmla="*/ 0 h 2052116"/>
              <a:gd name="connsiteX1" fmla="*/ 2052116 w 2052116"/>
              <a:gd name="connsiteY1" fmla="*/ 1026058 h 2052116"/>
              <a:gd name="connsiteX2" fmla="*/ 1026058 w 2052116"/>
              <a:gd name="connsiteY2" fmla="*/ 2052116 h 2052116"/>
              <a:gd name="connsiteX3" fmla="*/ 0 w 2052116"/>
              <a:gd name="connsiteY3" fmla="*/ 1026058 h 2052116"/>
              <a:gd name="connsiteX4" fmla="*/ 1026058 w 2052116"/>
              <a:gd name="connsiteY4" fmla="*/ 0 h 2052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2116" h="2052116">
                <a:moveTo>
                  <a:pt x="1026058" y="0"/>
                </a:moveTo>
                <a:cubicBezTo>
                  <a:pt x="1592734" y="0"/>
                  <a:pt x="2052116" y="459382"/>
                  <a:pt x="2052116" y="1026058"/>
                </a:cubicBezTo>
                <a:cubicBezTo>
                  <a:pt x="2052116" y="1592734"/>
                  <a:pt x="1592734" y="2052116"/>
                  <a:pt x="1026058" y="2052116"/>
                </a:cubicBezTo>
                <a:cubicBezTo>
                  <a:pt x="459382" y="2052116"/>
                  <a:pt x="0" y="1592734"/>
                  <a:pt x="0" y="1026058"/>
                </a:cubicBezTo>
                <a:cubicBezTo>
                  <a:pt x="0" y="459382"/>
                  <a:pt x="459382" y="0"/>
                  <a:pt x="102605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369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16DC939-EF46-36DC-023D-5D9D8C08FE4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001757" y="5031078"/>
            <a:ext cx="1041149" cy="1041149"/>
          </a:xfrm>
          <a:custGeom>
            <a:avLst/>
            <a:gdLst>
              <a:gd name="connsiteX0" fmla="*/ 173528 w 1041149"/>
              <a:gd name="connsiteY0" fmla="*/ 0 h 1041149"/>
              <a:gd name="connsiteX1" fmla="*/ 867621 w 1041149"/>
              <a:gd name="connsiteY1" fmla="*/ 0 h 1041149"/>
              <a:gd name="connsiteX2" fmla="*/ 1041149 w 1041149"/>
              <a:gd name="connsiteY2" fmla="*/ 173528 h 1041149"/>
              <a:gd name="connsiteX3" fmla="*/ 1041149 w 1041149"/>
              <a:gd name="connsiteY3" fmla="*/ 867621 h 1041149"/>
              <a:gd name="connsiteX4" fmla="*/ 867621 w 1041149"/>
              <a:gd name="connsiteY4" fmla="*/ 1041149 h 1041149"/>
              <a:gd name="connsiteX5" fmla="*/ 173528 w 1041149"/>
              <a:gd name="connsiteY5" fmla="*/ 1041149 h 1041149"/>
              <a:gd name="connsiteX6" fmla="*/ 0 w 1041149"/>
              <a:gd name="connsiteY6" fmla="*/ 867621 h 1041149"/>
              <a:gd name="connsiteX7" fmla="*/ 0 w 1041149"/>
              <a:gd name="connsiteY7" fmla="*/ 173528 h 1041149"/>
              <a:gd name="connsiteX8" fmla="*/ 173528 w 1041149"/>
              <a:gd name="connsiteY8" fmla="*/ 0 h 1041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149" h="1041149">
                <a:moveTo>
                  <a:pt x="173528" y="0"/>
                </a:moveTo>
                <a:lnTo>
                  <a:pt x="867621" y="0"/>
                </a:lnTo>
                <a:cubicBezTo>
                  <a:pt x="963458" y="0"/>
                  <a:pt x="1041149" y="77691"/>
                  <a:pt x="1041149" y="173528"/>
                </a:cubicBezTo>
                <a:lnTo>
                  <a:pt x="1041149" y="867621"/>
                </a:lnTo>
                <a:cubicBezTo>
                  <a:pt x="1041149" y="963458"/>
                  <a:pt x="963458" y="1041149"/>
                  <a:pt x="867621" y="1041149"/>
                </a:cubicBezTo>
                <a:lnTo>
                  <a:pt x="173528" y="1041149"/>
                </a:lnTo>
                <a:cubicBezTo>
                  <a:pt x="77691" y="1041149"/>
                  <a:pt x="0" y="963458"/>
                  <a:pt x="0" y="867621"/>
                </a:cubicBezTo>
                <a:lnTo>
                  <a:pt x="0" y="173528"/>
                </a:lnTo>
                <a:cubicBezTo>
                  <a:pt x="0" y="77691"/>
                  <a:pt x="77691" y="0"/>
                  <a:pt x="17352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A4409250-DD0E-262D-7477-9ED26A452B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35482" y="5031078"/>
            <a:ext cx="1041149" cy="1041149"/>
          </a:xfrm>
          <a:custGeom>
            <a:avLst/>
            <a:gdLst>
              <a:gd name="connsiteX0" fmla="*/ 173528 w 1041149"/>
              <a:gd name="connsiteY0" fmla="*/ 0 h 1041149"/>
              <a:gd name="connsiteX1" fmla="*/ 867621 w 1041149"/>
              <a:gd name="connsiteY1" fmla="*/ 0 h 1041149"/>
              <a:gd name="connsiteX2" fmla="*/ 1041149 w 1041149"/>
              <a:gd name="connsiteY2" fmla="*/ 173528 h 1041149"/>
              <a:gd name="connsiteX3" fmla="*/ 1041149 w 1041149"/>
              <a:gd name="connsiteY3" fmla="*/ 867621 h 1041149"/>
              <a:gd name="connsiteX4" fmla="*/ 867621 w 1041149"/>
              <a:gd name="connsiteY4" fmla="*/ 1041149 h 1041149"/>
              <a:gd name="connsiteX5" fmla="*/ 173528 w 1041149"/>
              <a:gd name="connsiteY5" fmla="*/ 1041149 h 1041149"/>
              <a:gd name="connsiteX6" fmla="*/ 0 w 1041149"/>
              <a:gd name="connsiteY6" fmla="*/ 867621 h 1041149"/>
              <a:gd name="connsiteX7" fmla="*/ 0 w 1041149"/>
              <a:gd name="connsiteY7" fmla="*/ 173528 h 1041149"/>
              <a:gd name="connsiteX8" fmla="*/ 173528 w 1041149"/>
              <a:gd name="connsiteY8" fmla="*/ 0 h 1041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149" h="1041149">
                <a:moveTo>
                  <a:pt x="173528" y="0"/>
                </a:moveTo>
                <a:lnTo>
                  <a:pt x="867621" y="0"/>
                </a:lnTo>
                <a:cubicBezTo>
                  <a:pt x="963458" y="0"/>
                  <a:pt x="1041149" y="77691"/>
                  <a:pt x="1041149" y="173528"/>
                </a:cubicBezTo>
                <a:lnTo>
                  <a:pt x="1041149" y="867621"/>
                </a:lnTo>
                <a:cubicBezTo>
                  <a:pt x="1041149" y="963458"/>
                  <a:pt x="963458" y="1041149"/>
                  <a:pt x="867621" y="1041149"/>
                </a:cubicBezTo>
                <a:lnTo>
                  <a:pt x="173528" y="1041149"/>
                </a:lnTo>
                <a:cubicBezTo>
                  <a:pt x="77691" y="1041149"/>
                  <a:pt x="0" y="963458"/>
                  <a:pt x="0" y="867621"/>
                </a:cubicBezTo>
                <a:lnTo>
                  <a:pt x="0" y="173528"/>
                </a:lnTo>
                <a:cubicBezTo>
                  <a:pt x="0" y="77691"/>
                  <a:pt x="77691" y="0"/>
                  <a:pt x="17352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7D327AE-3E84-EBD6-C13C-85257A3AA1A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78699" y="5031078"/>
            <a:ext cx="1041149" cy="1041149"/>
          </a:xfrm>
          <a:custGeom>
            <a:avLst/>
            <a:gdLst>
              <a:gd name="connsiteX0" fmla="*/ 173528 w 1041149"/>
              <a:gd name="connsiteY0" fmla="*/ 0 h 1041149"/>
              <a:gd name="connsiteX1" fmla="*/ 867621 w 1041149"/>
              <a:gd name="connsiteY1" fmla="*/ 0 h 1041149"/>
              <a:gd name="connsiteX2" fmla="*/ 1041149 w 1041149"/>
              <a:gd name="connsiteY2" fmla="*/ 173528 h 1041149"/>
              <a:gd name="connsiteX3" fmla="*/ 1041149 w 1041149"/>
              <a:gd name="connsiteY3" fmla="*/ 867621 h 1041149"/>
              <a:gd name="connsiteX4" fmla="*/ 867621 w 1041149"/>
              <a:gd name="connsiteY4" fmla="*/ 1041149 h 1041149"/>
              <a:gd name="connsiteX5" fmla="*/ 173528 w 1041149"/>
              <a:gd name="connsiteY5" fmla="*/ 1041149 h 1041149"/>
              <a:gd name="connsiteX6" fmla="*/ 0 w 1041149"/>
              <a:gd name="connsiteY6" fmla="*/ 867621 h 1041149"/>
              <a:gd name="connsiteX7" fmla="*/ 0 w 1041149"/>
              <a:gd name="connsiteY7" fmla="*/ 173528 h 1041149"/>
              <a:gd name="connsiteX8" fmla="*/ 173528 w 1041149"/>
              <a:gd name="connsiteY8" fmla="*/ 0 h 10411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1149" h="1041149">
                <a:moveTo>
                  <a:pt x="173528" y="0"/>
                </a:moveTo>
                <a:lnTo>
                  <a:pt x="867621" y="0"/>
                </a:lnTo>
                <a:cubicBezTo>
                  <a:pt x="963458" y="0"/>
                  <a:pt x="1041149" y="77691"/>
                  <a:pt x="1041149" y="173528"/>
                </a:cubicBezTo>
                <a:lnTo>
                  <a:pt x="1041149" y="867621"/>
                </a:lnTo>
                <a:cubicBezTo>
                  <a:pt x="1041149" y="963458"/>
                  <a:pt x="963458" y="1041149"/>
                  <a:pt x="867621" y="1041149"/>
                </a:cubicBezTo>
                <a:lnTo>
                  <a:pt x="173528" y="1041149"/>
                </a:lnTo>
                <a:cubicBezTo>
                  <a:pt x="77691" y="1041149"/>
                  <a:pt x="0" y="963458"/>
                  <a:pt x="0" y="867621"/>
                </a:cubicBezTo>
                <a:lnTo>
                  <a:pt x="0" y="173528"/>
                </a:lnTo>
                <a:cubicBezTo>
                  <a:pt x="0" y="77691"/>
                  <a:pt x="77691" y="0"/>
                  <a:pt x="17352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800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B6C772-51DA-3E3F-027B-4B79F4CE8A9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99000" y="2673480"/>
            <a:ext cx="2220914" cy="4184520"/>
          </a:xfrm>
          <a:custGeom>
            <a:avLst/>
            <a:gdLst>
              <a:gd name="connsiteX0" fmla="*/ 0 w 2220914"/>
              <a:gd name="connsiteY0" fmla="*/ 0 h 4184520"/>
              <a:gd name="connsiteX1" fmla="*/ 2220914 w 2220914"/>
              <a:gd name="connsiteY1" fmla="*/ 0 h 4184520"/>
              <a:gd name="connsiteX2" fmla="*/ 2220914 w 2220914"/>
              <a:gd name="connsiteY2" fmla="*/ 4184520 h 4184520"/>
              <a:gd name="connsiteX3" fmla="*/ 0 w 2220914"/>
              <a:gd name="connsiteY3" fmla="*/ 4184520 h 418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0914" h="4184520">
                <a:moveTo>
                  <a:pt x="0" y="0"/>
                </a:moveTo>
                <a:lnTo>
                  <a:pt x="2220914" y="0"/>
                </a:lnTo>
                <a:lnTo>
                  <a:pt x="2220914" y="4184520"/>
                </a:lnTo>
                <a:lnTo>
                  <a:pt x="0" y="418452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46B27F6-2391-E2C0-7A59-3FEE7DD99A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19914" y="0"/>
            <a:ext cx="2522536" cy="2673480"/>
          </a:xfrm>
          <a:custGeom>
            <a:avLst/>
            <a:gdLst>
              <a:gd name="connsiteX0" fmla="*/ 0 w 2522536"/>
              <a:gd name="connsiteY0" fmla="*/ 0 h 2673480"/>
              <a:gd name="connsiteX1" fmla="*/ 2522536 w 2522536"/>
              <a:gd name="connsiteY1" fmla="*/ 0 h 2673480"/>
              <a:gd name="connsiteX2" fmla="*/ 2522536 w 2522536"/>
              <a:gd name="connsiteY2" fmla="*/ 2673480 h 2673480"/>
              <a:gd name="connsiteX3" fmla="*/ 0 w 2522536"/>
              <a:gd name="connsiteY3" fmla="*/ 2673480 h 267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2536" h="2673480">
                <a:moveTo>
                  <a:pt x="0" y="0"/>
                </a:moveTo>
                <a:lnTo>
                  <a:pt x="2522536" y="0"/>
                </a:lnTo>
                <a:lnTo>
                  <a:pt x="2522536" y="2673480"/>
                </a:lnTo>
                <a:lnTo>
                  <a:pt x="0" y="267348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4150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4618DE-F44D-2CEE-9805-4C2F45D88EF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236029" y="1828800"/>
            <a:ext cx="2859314" cy="4181929"/>
          </a:xfrm>
          <a:custGeom>
            <a:avLst/>
            <a:gdLst>
              <a:gd name="connsiteX0" fmla="*/ 0 w 2859314"/>
              <a:gd name="connsiteY0" fmla="*/ 0 h 4181929"/>
              <a:gd name="connsiteX1" fmla="*/ 2859314 w 2859314"/>
              <a:gd name="connsiteY1" fmla="*/ 0 h 4181929"/>
              <a:gd name="connsiteX2" fmla="*/ 2859314 w 2859314"/>
              <a:gd name="connsiteY2" fmla="*/ 4181929 h 4181929"/>
              <a:gd name="connsiteX3" fmla="*/ 0 w 2859314"/>
              <a:gd name="connsiteY3" fmla="*/ 4181929 h 4181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4181929">
                <a:moveTo>
                  <a:pt x="0" y="0"/>
                </a:moveTo>
                <a:lnTo>
                  <a:pt x="2859314" y="0"/>
                </a:lnTo>
                <a:lnTo>
                  <a:pt x="2859314" y="4181929"/>
                </a:lnTo>
                <a:lnTo>
                  <a:pt x="0" y="418192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173B29D-3686-0B4D-F6CB-499CF7954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253640" y="1839990"/>
            <a:ext cx="2859314" cy="2454883"/>
          </a:xfrm>
          <a:custGeom>
            <a:avLst/>
            <a:gdLst>
              <a:gd name="connsiteX0" fmla="*/ 0 w 2859314"/>
              <a:gd name="connsiteY0" fmla="*/ 0 h 2454883"/>
              <a:gd name="connsiteX1" fmla="*/ 2859314 w 2859314"/>
              <a:gd name="connsiteY1" fmla="*/ 0 h 2454883"/>
              <a:gd name="connsiteX2" fmla="*/ 2859314 w 2859314"/>
              <a:gd name="connsiteY2" fmla="*/ 2454883 h 2454883"/>
              <a:gd name="connsiteX3" fmla="*/ 0 w 2859314"/>
              <a:gd name="connsiteY3" fmla="*/ 2454883 h 2454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2454883">
                <a:moveTo>
                  <a:pt x="0" y="0"/>
                </a:moveTo>
                <a:lnTo>
                  <a:pt x="2859314" y="0"/>
                </a:lnTo>
                <a:lnTo>
                  <a:pt x="2859314" y="2454883"/>
                </a:lnTo>
                <a:lnTo>
                  <a:pt x="0" y="245488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F478FEA-951C-2F57-1E4E-EFDAB1B052C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253640" y="4441982"/>
            <a:ext cx="2859314" cy="1568747"/>
          </a:xfrm>
          <a:custGeom>
            <a:avLst/>
            <a:gdLst>
              <a:gd name="connsiteX0" fmla="*/ 0 w 2859314"/>
              <a:gd name="connsiteY0" fmla="*/ 0 h 1568747"/>
              <a:gd name="connsiteX1" fmla="*/ 2859314 w 2859314"/>
              <a:gd name="connsiteY1" fmla="*/ 0 h 1568747"/>
              <a:gd name="connsiteX2" fmla="*/ 2859314 w 2859314"/>
              <a:gd name="connsiteY2" fmla="*/ 1568747 h 1568747"/>
              <a:gd name="connsiteX3" fmla="*/ 0 w 2859314"/>
              <a:gd name="connsiteY3" fmla="*/ 1568747 h 156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59314" h="1568747">
                <a:moveTo>
                  <a:pt x="0" y="0"/>
                </a:moveTo>
                <a:lnTo>
                  <a:pt x="2859314" y="0"/>
                </a:lnTo>
                <a:lnTo>
                  <a:pt x="2859314" y="1568747"/>
                </a:lnTo>
                <a:lnTo>
                  <a:pt x="0" y="156874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49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AFC1554-F5E6-26FB-0A7E-FB9232F6DB8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90613" y="1987550"/>
            <a:ext cx="4832350" cy="2038350"/>
          </a:xfrm>
          <a:custGeom>
            <a:avLst/>
            <a:gdLst>
              <a:gd name="connsiteX0" fmla="*/ 0 w 4832350"/>
              <a:gd name="connsiteY0" fmla="*/ 0 h 2038350"/>
              <a:gd name="connsiteX1" fmla="*/ 4832350 w 4832350"/>
              <a:gd name="connsiteY1" fmla="*/ 0 h 2038350"/>
              <a:gd name="connsiteX2" fmla="*/ 4832350 w 4832350"/>
              <a:gd name="connsiteY2" fmla="*/ 2038350 h 2038350"/>
              <a:gd name="connsiteX3" fmla="*/ 0 w 4832350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32350" h="2038350">
                <a:moveTo>
                  <a:pt x="0" y="0"/>
                </a:moveTo>
                <a:lnTo>
                  <a:pt x="4832350" y="0"/>
                </a:lnTo>
                <a:lnTo>
                  <a:pt x="4832350" y="2038350"/>
                </a:lnTo>
                <a:lnTo>
                  <a:pt x="0" y="2038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7FDEBFFA-2D7A-FD02-45A8-A873063CADC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00751" y="1987550"/>
            <a:ext cx="2508250" cy="2038350"/>
          </a:xfrm>
          <a:custGeom>
            <a:avLst/>
            <a:gdLst>
              <a:gd name="connsiteX0" fmla="*/ 0 w 2508250"/>
              <a:gd name="connsiteY0" fmla="*/ 0 h 2038350"/>
              <a:gd name="connsiteX1" fmla="*/ 2508250 w 2508250"/>
              <a:gd name="connsiteY1" fmla="*/ 0 h 2038350"/>
              <a:gd name="connsiteX2" fmla="*/ 2508250 w 2508250"/>
              <a:gd name="connsiteY2" fmla="*/ 2038350 h 2038350"/>
              <a:gd name="connsiteX3" fmla="*/ 0 w 2508250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8250" h="2038350">
                <a:moveTo>
                  <a:pt x="0" y="0"/>
                </a:moveTo>
                <a:lnTo>
                  <a:pt x="2508250" y="0"/>
                </a:lnTo>
                <a:lnTo>
                  <a:pt x="2508250" y="2038350"/>
                </a:lnTo>
                <a:lnTo>
                  <a:pt x="0" y="2038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4F5B5FF-A4A9-0BD3-3996-3EE097C669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85201" y="1987550"/>
            <a:ext cx="2516188" cy="2038350"/>
          </a:xfrm>
          <a:custGeom>
            <a:avLst/>
            <a:gdLst>
              <a:gd name="connsiteX0" fmla="*/ 0 w 2516188"/>
              <a:gd name="connsiteY0" fmla="*/ 0 h 2038350"/>
              <a:gd name="connsiteX1" fmla="*/ 2516188 w 2516188"/>
              <a:gd name="connsiteY1" fmla="*/ 0 h 2038350"/>
              <a:gd name="connsiteX2" fmla="*/ 2516188 w 2516188"/>
              <a:gd name="connsiteY2" fmla="*/ 2038350 h 2038350"/>
              <a:gd name="connsiteX3" fmla="*/ 0 w 2516188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6188" h="2038350">
                <a:moveTo>
                  <a:pt x="0" y="0"/>
                </a:moveTo>
                <a:lnTo>
                  <a:pt x="2516188" y="0"/>
                </a:lnTo>
                <a:lnTo>
                  <a:pt x="2516188" y="2038350"/>
                </a:lnTo>
                <a:lnTo>
                  <a:pt x="0" y="2038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62A684D7-2236-D7C0-106E-C4DA3AA1D43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886701" y="4102100"/>
            <a:ext cx="3214688" cy="2038350"/>
          </a:xfrm>
          <a:custGeom>
            <a:avLst/>
            <a:gdLst>
              <a:gd name="connsiteX0" fmla="*/ 0 w 3214688"/>
              <a:gd name="connsiteY0" fmla="*/ 0 h 2038350"/>
              <a:gd name="connsiteX1" fmla="*/ 3214688 w 3214688"/>
              <a:gd name="connsiteY1" fmla="*/ 0 h 2038350"/>
              <a:gd name="connsiteX2" fmla="*/ 3214688 w 3214688"/>
              <a:gd name="connsiteY2" fmla="*/ 2038350 h 2038350"/>
              <a:gd name="connsiteX3" fmla="*/ 0 w 3214688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4688" h="2038350">
                <a:moveTo>
                  <a:pt x="0" y="0"/>
                </a:moveTo>
                <a:lnTo>
                  <a:pt x="3214688" y="0"/>
                </a:lnTo>
                <a:lnTo>
                  <a:pt x="3214688" y="2038350"/>
                </a:lnTo>
                <a:lnTo>
                  <a:pt x="0" y="2038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B6C63465-21F1-08F1-4C64-1AFB7F8990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648076" y="4102100"/>
            <a:ext cx="4162425" cy="2038350"/>
          </a:xfrm>
          <a:custGeom>
            <a:avLst/>
            <a:gdLst>
              <a:gd name="connsiteX0" fmla="*/ 0 w 4162425"/>
              <a:gd name="connsiteY0" fmla="*/ 0 h 2038350"/>
              <a:gd name="connsiteX1" fmla="*/ 4162425 w 4162425"/>
              <a:gd name="connsiteY1" fmla="*/ 0 h 2038350"/>
              <a:gd name="connsiteX2" fmla="*/ 4162425 w 4162425"/>
              <a:gd name="connsiteY2" fmla="*/ 2038350 h 2038350"/>
              <a:gd name="connsiteX3" fmla="*/ 0 w 4162425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2425" h="2038350">
                <a:moveTo>
                  <a:pt x="0" y="0"/>
                </a:moveTo>
                <a:lnTo>
                  <a:pt x="4162425" y="0"/>
                </a:lnTo>
                <a:lnTo>
                  <a:pt x="4162425" y="2038350"/>
                </a:lnTo>
                <a:lnTo>
                  <a:pt x="0" y="2038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EBE73371-E058-F52D-AC12-569265D52A1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090613" y="4102100"/>
            <a:ext cx="2479675" cy="2038350"/>
          </a:xfrm>
          <a:custGeom>
            <a:avLst/>
            <a:gdLst>
              <a:gd name="connsiteX0" fmla="*/ 0 w 2479675"/>
              <a:gd name="connsiteY0" fmla="*/ 0 h 2038350"/>
              <a:gd name="connsiteX1" fmla="*/ 2479675 w 2479675"/>
              <a:gd name="connsiteY1" fmla="*/ 0 h 2038350"/>
              <a:gd name="connsiteX2" fmla="*/ 2479675 w 2479675"/>
              <a:gd name="connsiteY2" fmla="*/ 2038350 h 2038350"/>
              <a:gd name="connsiteX3" fmla="*/ 0 w 2479675"/>
              <a:gd name="connsiteY3" fmla="*/ 2038350 h 2038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9675" h="2038350">
                <a:moveTo>
                  <a:pt x="0" y="0"/>
                </a:moveTo>
                <a:lnTo>
                  <a:pt x="2479675" y="0"/>
                </a:lnTo>
                <a:lnTo>
                  <a:pt x="2479675" y="2038350"/>
                </a:lnTo>
                <a:lnTo>
                  <a:pt x="0" y="2038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67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A1B0C85-BC9E-AEE7-3078-328678BF58D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5338916"/>
            <a:ext cx="1519084" cy="1519084"/>
          </a:xfrm>
          <a:custGeom>
            <a:avLst/>
            <a:gdLst>
              <a:gd name="connsiteX0" fmla="*/ 0 w 1519084"/>
              <a:gd name="connsiteY0" fmla="*/ 0 h 1519084"/>
              <a:gd name="connsiteX1" fmla="*/ 1519084 w 1519084"/>
              <a:gd name="connsiteY1" fmla="*/ 0 h 1519084"/>
              <a:gd name="connsiteX2" fmla="*/ 1519084 w 1519084"/>
              <a:gd name="connsiteY2" fmla="*/ 1519084 h 1519084"/>
              <a:gd name="connsiteX3" fmla="*/ 0 w 1519084"/>
              <a:gd name="connsiteY3" fmla="*/ 1519084 h 15190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084" h="1519084">
                <a:moveTo>
                  <a:pt x="0" y="0"/>
                </a:moveTo>
                <a:lnTo>
                  <a:pt x="1519084" y="0"/>
                </a:lnTo>
                <a:lnTo>
                  <a:pt x="1519084" y="1519084"/>
                </a:lnTo>
                <a:lnTo>
                  <a:pt x="0" y="151908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47FCD04-EA36-88D8-2BC2-07189E607DC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49697" y="1905001"/>
            <a:ext cx="2595504" cy="4078649"/>
          </a:xfrm>
          <a:custGeom>
            <a:avLst/>
            <a:gdLst>
              <a:gd name="connsiteX0" fmla="*/ 0 w 2595504"/>
              <a:gd name="connsiteY0" fmla="*/ 0 h 4078649"/>
              <a:gd name="connsiteX1" fmla="*/ 2595504 w 2595504"/>
              <a:gd name="connsiteY1" fmla="*/ 0 h 4078649"/>
              <a:gd name="connsiteX2" fmla="*/ 2595504 w 2595504"/>
              <a:gd name="connsiteY2" fmla="*/ 4078649 h 4078649"/>
              <a:gd name="connsiteX3" fmla="*/ 0 w 2595504"/>
              <a:gd name="connsiteY3" fmla="*/ 4078649 h 4078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5504" h="4078649">
                <a:moveTo>
                  <a:pt x="0" y="0"/>
                </a:moveTo>
                <a:lnTo>
                  <a:pt x="2595504" y="0"/>
                </a:lnTo>
                <a:lnTo>
                  <a:pt x="2595504" y="4078649"/>
                </a:lnTo>
                <a:lnTo>
                  <a:pt x="0" y="40786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FBF3861-2A60-7DF5-AE07-37837BB57D0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857364" y="1905001"/>
            <a:ext cx="2595504" cy="4078649"/>
          </a:xfrm>
          <a:custGeom>
            <a:avLst/>
            <a:gdLst>
              <a:gd name="connsiteX0" fmla="*/ 0 w 2595504"/>
              <a:gd name="connsiteY0" fmla="*/ 0 h 4078649"/>
              <a:gd name="connsiteX1" fmla="*/ 2595504 w 2595504"/>
              <a:gd name="connsiteY1" fmla="*/ 0 h 4078649"/>
              <a:gd name="connsiteX2" fmla="*/ 2595504 w 2595504"/>
              <a:gd name="connsiteY2" fmla="*/ 4078649 h 4078649"/>
              <a:gd name="connsiteX3" fmla="*/ 0 w 2595504"/>
              <a:gd name="connsiteY3" fmla="*/ 4078649 h 4078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5504" h="4078649">
                <a:moveTo>
                  <a:pt x="0" y="0"/>
                </a:moveTo>
                <a:lnTo>
                  <a:pt x="2595504" y="0"/>
                </a:lnTo>
                <a:lnTo>
                  <a:pt x="2595504" y="4078649"/>
                </a:lnTo>
                <a:lnTo>
                  <a:pt x="0" y="4078649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33344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ECDA78-5E67-9E48-DCC8-60C575F0251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1623" y="2757467"/>
            <a:ext cx="3733868" cy="2777989"/>
          </a:xfrm>
          <a:custGeom>
            <a:avLst/>
            <a:gdLst>
              <a:gd name="connsiteX0" fmla="*/ 0 w 3733868"/>
              <a:gd name="connsiteY0" fmla="*/ 0 h 2777989"/>
              <a:gd name="connsiteX1" fmla="*/ 49493 w 3733868"/>
              <a:gd name="connsiteY1" fmla="*/ 0 h 2777989"/>
              <a:gd name="connsiteX2" fmla="*/ 3625587 w 3733868"/>
              <a:gd name="connsiteY2" fmla="*/ 0 h 2777989"/>
              <a:gd name="connsiteX3" fmla="*/ 3733868 w 3733868"/>
              <a:gd name="connsiteY3" fmla="*/ 106207 h 2777989"/>
              <a:gd name="connsiteX4" fmla="*/ 3733868 w 3733868"/>
              <a:gd name="connsiteY4" fmla="*/ 2777989 h 2777989"/>
              <a:gd name="connsiteX5" fmla="*/ 273179 w 3733868"/>
              <a:gd name="connsiteY5" fmla="*/ 2777989 h 2777989"/>
              <a:gd name="connsiteX6" fmla="*/ 0 w 3733868"/>
              <a:gd name="connsiteY6" fmla="*/ 2777989 h 2777989"/>
              <a:gd name="connsiteX7" fmla="*/ 0 w 3733868"/>
              <a:gd name="connsiteY7" fmla="*/ 2732106 h 2777989"/>
              <a:gd name="connsiteX8" fmla="*/ 0 w 3733868"/>
              <a:gd name="connsiteY8" fmla="*/ 29017 h 2777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33868" h="2777989">
                <a:moveTo>
                  <a:pt x="0" y="0"/>
                </a:moveTo>
                <a:lnTo>
                  <a:pt x="49493" y="0"/>
                </a:lnTo>
                <a:cubicBezTo>
                  <a:pt x="514861" y="0"/>
                  <a:pt x="1507646" y="0"/>
                  <a:pt x="3625587" y="0"/>
                </a:cubicBezTo>
                <a:cubicBezTo>
                  <a:pt x="3684649" y="0"/>
                  <a:pt x="3733868" y="46466"/>
                  <a:pt x="3733868" y="106207"/>
                </a:cubicBezTo>
                <a:cubicBezTo>
                  <a:pt x="3733868" y="106207"/>
                  <a:pt x="3733868" y="106207"/>
                  <a:pt x="3733868" y="2777989"/>
                </a:cubicBezTo>
                <a:cubicBezTo>
                  <a:pt x="3733868" y="2777989"/>
                  <a:pt x="3733868" y="2777989"/>
                  <a:pt x="273179" y="2777989"/>
                </a:cubicBezTo>
                <a:lnTo>
                  <a:pt x="0" y="2777989"/>
                </a:lnTo>
                <a:lnTo>
                  <a:pt x="0" y="2732106"/>
                </a:lnTo>
                <a:cubicBezTo>
                  <a:pt x="0" y="1331430"/>
                  <a:pt x="0" y="510344"/>
                  <a:pt x="0" y="29017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D838200-F093-A1BC-D366-D9FDD24540E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80096" y="2431903"/>
            <a:ext cx="2517211" cy="3285589"/>
          </a:xfrm>
          <a:custGeom>
            <a:avLst/>
            <a:gdLst>
              <a:gd name="connsiteX0" fmla="*/ 106268 w 2517211"/>
              <a:gd name="connsiteY0" fmla="*/ 0 h 3285589"/>
              <a:gd name="connsiteX1" fmla="*/ 2410944 w 2517211"/>
              <a:gd name="connsiteY1" fmla="*/ 0 h 3285589"/>
              <a:gd name="connsiteX2" fmla="*/ 2517211 w 2517211"/>
              <a:gd name="connsiteY2" fmla="*/ 105139 h 3285589"/>
              <a:gd name="connsiteX3" fmla="*/ 2517211 w 2517211"/>
              <a:gd name="connsiteY3" fmla="*/ 3180451 h 3285589"/>
              <a:gd name="connsiteX4" fmla="*/ 2410944 w 2517211"/>
              <a:gd name="connsiteY4" fmla="*/ 3285589 h 3285589"/>
              <a:gd name="connsiteX5" fmla="*/ 106268 w 2517211"/>
              <a:gd name="connsiteY5" fmla="*/ 3285589 h 3285589"/>
              <a:gd name="connsiteX6" fmla="*/ 0 w 2517211"/>
              <a:gd name="connsiteY6" fmla="*/ 3180451 h 3285589"/>
              <a:gd name="connsiteX7" fmla="*/ 0 w 2517211"/>
              <a:gd name="connsiteY7" fmla="*/ 105139 h 3285589"/>
              <a:gd name="connsiteX8" fmla="*/ 106268 w 2517211"/>
              <a:gd name="connsiteY8" fmla="*/ 0 h 3285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17211" h="3285589">
                <a:moveTo>
                  <a:pt x="106268" y="0"/>
                </a:moveTo>
                <a:cubicBezTo>
                  <a:pt x="2410944" y="0"/>
                  <a:pt x="2410944" y="0"/>
                  <a:pt x="2410944" y="0"/>
                </a:cubicBezTo>
                <a:cubicBezTo>
                  <a:pt x="2467399" y="0"/>
                  <a:pt x="2517211" y="49284"/>
                  <a:pt x="2517211" y="105139"/>
                </a:cubicBezTo>
                <a:cubicBezTo>
                  <a:pt x="2517211" y="3180451"/>
                  <a:pt x="2517211" y="3180451"/>
                  <a:pt x="2517211" y="3180451"/>
                </a:cubicBezTo>
                <a:cubicBezTo>
                  <a:pt x="2517211" y="3239591"/>
                  <a:pt x="2467399" y="3285589"/>
                  <a:pt x="2410944" y="3285589"/>
                </a:cubicBezTo>
                <a:cubicBezTo>
                  <a:pt x="106268" y="3285589"/>
                  <a:pt x="106268" y="3285589"/>
                  <a:pt x="106268" y="3285589"/>
                </a:cubicBezTo>
                <a:cubicBezTo>
                  <a:pt x="46493" y="3285589"/>
                  <a:pt x="0" y="3239591"/>
                  <a:pt x="0" y="3180451"/>
                </a:cubicBezTo>
                <a:cubicBezTo>
                  <a:pt x="0" y="105139"/>
                  <a:pt x="0" y="105139"/>
                  <a:pt x="0" y="105139"/>
                </a:cubicBezTo>
                <a:cubicBezTo>
                  <a:pt x="0" y="49284"/>
                  <a:pt x="46493" y="0"/>
                  <a:pt x="10626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6932127-02CD-8380-5813-B9D13FE2CE4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855496" y="3605196"/>
            <a:ext cx="1140677" cy="2451240"/>
          </a:xfrm>
          <a:custGeom>
            <a:avLst/>
            <a:gdLst>
              <a:gd name="connsiteX0" fmla="*/ 140084 w 1140677"/>
              <a:gd name="connsiteY0" fmla="*/ 0 h 2451240"/>
              <a:gd name="connsiteX1" fmla="*/ 276831 w 1140677"/>
              <a:gd name="connsiteY1" fmla="*/ 0 h 2451240"/>
              <a:gd name="connsiteX2" fmla="*/ 276831 w 1140677"/>
              <a:gd name="connsiteY2" fmla="*/ 26287 h 2451240"/>
              <a:gd name="connsiteX3" fmla="*/ 330197 w 1140677"/>
              <a:gd name="connsiteY3" fmla="*/ 82146 h 2451240"/>
              <a:gd name="connsiteX4" fmla="*/ 810482 w 1140677"/>
              <a:gd name="connsiteY4" fmla="*/ 82146 h 2451240"/>
              <a:gd name="connsiteX5" fmla="*/ 863846 w 1140677"/>
              <a:gd name="connsiteY5" fmla="*/ 26287 h 2451240"/>
              <a:gd name="connsiteX6" fmla="*/ 863846 w 1140677"/>
              <a:gd name="connsiteY6" fmla="*/ 0 h 2451240"/>
              <a:gd name="connsiteX7" fmla="*/ 1000594 w 1140677"/>
              <a:gd name="connsiteY7" fmla="*/ 0 h 2451240"/>
              <a:gd name="connsiteX8" fmla="*/ 1140677 w 1140677"/>
              <a:gd name="connsiteY8" fmla="*/ 138006 h 2451240"/>
              <a:gd name="connsiteX9" fmla="*/ 1140677 w 1140677"/>
              <a:gd name="connsiteY9" fmla="*/ 2313235 h 2451240"/>
              <a:gd name="connsiteX10" fmla="*/ 1000594 w 1140677"/>
              <a:gd name="connsiteY10" fmla="*/ 2451240 h 2451240"/>
              <a:gd name="connsiteX11" fmla="*/ 140084 w 1140677"/>
              <a:gd name="connsiteY11" fmla="*/ 2451240 h 2451240"/>
              <a:gd name="connsiteX12" fmla="*/ 0 w 1140677"/>
              <a:gd name="connsiteY12" fmla="*/ 2313235 h 2451240"/>
              <a:gd name="connsiteX13" fmla="*/ 0 w 1140677"/>
              <a:gd name="connsiteY13" fmla="*/ 138006 h 2451240"/>
              <a:gd name="connsiteX14" fmla="*/ 140084 w 1140677"/>
              <a:gd name="connsiteY14" fmla="*/ 0 h 245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40677" h="2451240">
                <a:moveTo>
                  <a:pt x="140084" y="0"/>
                </a:moveTo>
                <a:cubicBezTo>
                  <a:pt x="276831" y="0"/>
                  <a:pt x="276831" y="0"/>
                  <a:pt x="276831" y="0"/>
                </a:cubicBezTo>
                <a:cubicBezTo>
                  <a:pt x="276831" y="26287"/>
                  <a:pt x="276831" y="26287"/>
                  <a:pt x="276831" y="26287"/>
                </a:cubicBezTo>
                <a:cubicBezTo>
                  <a:pt x="276831" y="46002"/>
                  <a:pt x="293508" y="82146"/>
                  <a:pt x="330197" y="82146"/>
                </a:cubicBezTo>
                <a:cubicBezTo>
                  <a:pt x="810482" y="82146"/>
                  <a:pt x="810482" y="82146"/>
                  <a:pt x="810482" y="82146"/>
                </a:cubicBezTo>
                <a:cubicBezTo>
                  <a:pt x="847170" y="82146"/>
                  <a:pt x="863846" y="46002"/>
                  <a:pt x="863846" y="26287"/>
                </a:cubicBezTo>
                <a:cubicBezTo>
                  <a:pt x="863846" y="0"/>
                  <a:pt x="863846" y="0"/>
                  <a:pt x="863846" y="0"/>
                </a:cubicBezTo>
                <a:cubicBezTo>
                  <a:pt x="1000594" y="0"/>
                  <a:pt x="1000594" y="0"/>
                  <a:pt x="1000594" y="0"/>
                </a:cubicBezTo>
                <a:cubicBezTo>
                  <a:pt x="1077306" y="0"/>
                  <a:pt x="1140677" y="62432"/>
                  <a:pt x="1140677" y="138006"/>
                </a:cubicBezTo>
                <a:cubicBezTo>
                  <a:pt x="1140677" y="2313235"/>
                  <a:pt x="1140677" y="2313235"/>
                  <a:pt x="1140677" y="2313235"/>
                </a:cubicBezTo>
                <a:cubicBezTo>
                  <a:pt x="1140677" y="2388810"/>
                  <a:pt x="1077306" y="2451240"/>
                  <a:pt x="1000594" y="2451240"/>
                </a:cubicBezTo>
                <a:cubicBezTo>
                  <a:pt x="140084" y="2451240"/>
                  <a:pt x="140084" y="2451240"/>
                  <a:pt x="140084" y="2451240"/>
                </a:cubicBezTo>
                <a:cubicBezTo>
                  <a:pt x="63371" y="2451240"/>
                  <a:pt x="0" y="2388810"/>
                  <a:pt x="0" y="2313235"/>
                </a:cubicBezTo>
                <a:cubicBezTo>
                  <a:pt x="0" y="138006"/>
                  <a:pt x="0" y="138006"/>
                  <a:pt x="0" y="138006"/>
                </a:cubicBezTo>
                <a:cubicBezTo>
                  <a:pt x="0" y="62432"/>
                  <a:pt x="63371" y="0"/>
                  <a:pt x="140084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38716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DA017610-D6D6-B78F-076B-B9ED2FD41C0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63947" y="2481301"/>
            <a:ext cx="4621113" cy="3503349"/>
          </a:xfrm>
          <a:custGeom>
            <a:avLst/>
            <a:gdLst>
              <a:gd name="connsiteX0" fmla="*/ 145098 w 4621113"/>
              <a:gd name="connsiteY0" fmla="*/ 0 h 3503349"/>
              <a:gd name="connsiteX1" fmla="*/ 4476016 w 4621113"/>
              <a:gd name="connsiteY1" fmla="*/ 0 h 3503349"/>
              <a:gd name="connsiteX2" fmla="*/ 4621113 w 4621113"/>
              <a:gd name="connsiteY2" fmla="*/ 146140 h 3503349"/>
              <a:gd name="connsiteX3" fmla="*/ 4621113 w 4621113"/>
              <a:gd name="connsiteY3" fmla="*/ 3358210 h 3503349"/>
              <a:gd name="connsiteX4" fmla="*/ 4476016 w 4621113"/>
              <a:gd name="connsiteY4" fmla="*/ 3503349 h 3503349"/>
              <a:gd name="connsiteX5" fmla="*/ 145098 w 4621113"/>
              <a:gd name="connsiteY5" fmla="*/ 3503349 h 3503349"/>
              <a:gd name="connsiteX6" fmla="*/ 0 w 4621113"/>
              <a:gd name="connsiteY6" fmla="*/ 3358210 h 3503349"/>
              <a:gd name="connsiteX7" fmla="*/ 0 w 4621113"/>
              <a:gd name="connsiteY7" fmla="*/ 146140 h 3503349"/>
              <a:gd name="connsiteX8" fmla="*/ 145098 w 4621113"/>
              <a:gd name="connsiteY8" fmla="*/ 0 h 3503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21113" h="3503349">
                <a:moveTo>
                  <a:pt x="145098" y="0"/>
                </a:moveTo>
                <a:cubicBezTo>
                  <a:pt x="4476016" y="0"/>
                  <a:pt x="4476016" y="0"/>
                  <a:pt x="4476016" y="0"/>
                </a:cubicBezTo>
                <a:cubicBezTo>
                  <a:pt x="4556070" y="0"/>
                  <a:pt x="4621113" y="65063"/>
                  <a:pt x="4621113" y="146140"/>
                </a:cubicBezTo>
                <a:lnTo>
                  <a:pt x="4621113" y="3358210"/>
                </a:lnTo>
                <a:cubicBezTo>
                  <a:pt x="4621113" y="3438288"/>
                  <a:pt x="4556070" y="3503349"/>
                  <a:pt x="4476016" y="3503349"/>
                </a:cubicBezTo>
                <a:cubicBezTo>
                  <a:pt x="145098" y="3503349"/>
                  <a:pt x="145098" y="3503349"/>
                  <a:pt x="145098" y="3503349"/>
                </a:cubicBezTo>
                <a:cubicBezTo>
                  <a:pt x="65044" y="3503349"/>
                  <a:pt x="0" y="3438288"/>
                  <a:pt x="0" y="3358210"/>
                </a:cubicBezTo>
                <a:cubicBezTo>
                  <a:pt x="0" y="146140"/>
                  <a:pt x="0" y="146140"/>
                  <a:pt x="0" y="146140"/>
                </a:cubicBezTo>
                <a:cubicBezTo>
                  <a:pt x="0" y="65063"/>
                  <a:pt x="65044" y="0"/>
                  <a:pt x="145098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3735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83DE7B3-DE16-27A6-F885-7125D20012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32220" y="2121556"/>
            <a:ext cx="5121354" cy="3353148"/>
          </a:xfrm>
          <a:custGeom>
            <a:avLst/>
            <a:gdLst>
              <a:gd name="connsiteX0" fmla="*/ 130223 w 5121354"/>
              <a:gd name="connsiteY0" fmla="*/ 0 h 3353148"/>
              <a:gd name="connsiteX1" fmla="*/ 4991131 w 5121354"/>
              <a:gd name="connsiteY1" fmla="*/ 0 h 3353148"/>
              <a:gd name="connsiteX2" fmla="*/ 5121354 w 5121354"/>
              <a:gd name="connsiteY2" fmla="*/ 130253 h 3353148"/>
              <a:gd name="connsiteX3" fmla="*/ 5121354 w 5121354"/>
              <a:gd name="connsiteY3" fmla="*/ 3353148 h 3353148"/>
              <a:gd name="connsiteX4" fmla="*/ 0 w 5121354"/>
              <a:gd name="connsiteY4" fmla="*/ 3353148 h 3353148"/>
              <a:gd name="connsiteX5" fmla="*/ 0 w 5121354"/>
              <a:gd name="connsiteY5" fmla="*/ 130253 h 3353148"/>
              <a:gd name="connsiteX6" fmla="*/ 130223 w 5121354"/>
              <a:gd name="connsiteY6" fmla="*/ 0 h 3353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21354" h="3353148">
                <a:moveTo>
                  <a:pt x="130223" y="0"/>
                </a:moveTo>
                <a:cubicBezTo>
                  <a:pt x="130223" y="0"/>
                  <a:pt x="130223" y="0"/>
                  <a:pt x="4991131" y="0"/>
                </a:cubicBezTo>
                <a:cubicBezTo>
                  <a:pt x="5062581" y="0"/>
                  <a:pt x="5121354" y="58788"/>
                  <a:pt x="5121354" y="130253"/>
                </a:cubicBezTo>
                <a:lnTo>
                  <a:pt x="5121354" y="3353148"/>
                </a:lnTo>
                <a:cubicBezTo>
                  <a:pt x="5121354" y="3353148"/>
                  <a:pt x="5121354" y="3353148"/>
                  <a:pt x="0" y="3353148"/>
                </a:cubicBezTo>
                <a:cubicBezTo>
                  <a:pt x="0" y="3353148"/>
                  <a:pt x="0" y="3353148"/>
                  <a:pt x="0" y="130253"/>
                </a:cubicBezTo>
                <a:cubicBezTo>
                  <a:pt x="0" y="58788"/>
                  <a:pt x="58775" y="0"/>
                  <a:pt x="130223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9192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82BDC8E-2EF7-53F2-A00A-416A4063C7A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86650" y="1495095"/>
            <a:ext cx="2206537" cy="4805404"/>
          </a:xfrm>
          <a:custGeom>
            <a:avLst/>
            <a:gdLst>
              <a:gd name="connsiteX0" fmla="*/ 265116 w 2206537"/>
              <a:gd name="connsiteY0" fmla="*/ 0 h 4805404"/>
              <a:gd name="connsiteX1" fmla="*/ 1941422 w 2206537"/>
              <a:gd name="connsiteY1" fmla="*/ 0 h 4805404"/>
              <a:gd name="connsiteX2" fmla="*/ 2206537 w 2206537"/>
              <a:gd name="connsiteY2" fmla="*/ 265115 h 4805404"/>
              <a:gd name="connsiteX3" fmla="*/ 2206537 w 2206537"/>
              <a:gd name="connsiteY3" fmla="*/ 4540289 h 4805404"/>
              <a:gd name="connsiteX4" fmla="*/ 1941422 w 2206537"/>
              <a:gd name="connsiteY4" fmla="*/ 4805404 h 4805404"/>
              <a:gd name="connsiteX5" fmla="*/ 265116 w 2206537"/>
              <a:gd name="connsiteY5" fmla="*/ 4805404 h 4805404"/>
              <a:gd name="connsiteX6" fmla="*/ 0 w 2206537"/>
              <a:gd name="connsiteY6" fmla="*/ 4540289 h 4805404"/>
              <a:gd name="connsiteX7" fmla="*/ 0 w 2206537"/>
              <a:gd name="connsiteY7" fmla="*/ 265115 h 4805404"/>
              <a:gd name="connsiteX8" fmla="*/ 265116 w 2206537"/>
              <a:gd name="connsiteY8" fmla="*/ 0 h 480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6537" h="4805404">
                <a:moveTo>
                  <a:pt x="265116" y="0"/>
                </a:moveTo>
                <a:lnTo>
                  <a:pt x="1941422" y="0"/>
                </a:lnTo>
                <a:cubicBezTo>
                  <a:pt x="2087841" y="0"/>
                  <a:pt x="2206537" y="118697"/>
                  <a:pt x="2206537" y="265115"/>
                </a:cubicBezTo>
                <a:lnTo>
                  <a:pt x="2206537" y="4540289"/>
                </a:lnTo>
                <a:cubicBezTo>
                  <a:pt x="2206537" y="4686708"/>
                  <a:pt x="2087841" y="4805404"/>
                  <a:pt x="1941422" y="4805404"/>
                </a:cubicBezTo>
                <a:lnTo>
                  <a:pt x="265116" y="4805404"/>
                </a:lnTo>
                <a:cubicBezTo>
                  <a:pt x="118697" y="4805404"/>
                  <a:pt x="0" y="4686708"/>
                  <a:pt x="0" y="4540289"/>
                </a:cubicBezTo>
                <a:lnTo>
                  <a:pt x="0" y="265115"/>
                </a:lnTo>
                <a:cubicBezTo>
                  <a:pt x="0" y="118697"/>
                  <a:pt x="118697" y="0"/>
                  <a:pt x="265116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5309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C6B7869-B9B8-4D79-F6A6-EE7E4F0D040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904033" y="1477537"/>
            <a:ext cx="2214000" cy="4821659"/>
          </a:xfrm>
          <a:custGeom>
            <a:avLst/>
            <a:gdLst>
              <a:gd name="connsiteX0" fmla="*/ 266012 w 2214000"/>
              <a:gd name="connsiteY0" fmla="*/ 0 h 4821659"/>
              <a:gd name="connsiteX1" fmla="*/ 1947988 w 2214000"/>
              <a:gd name="connsiteY1" fmla="*/ 0 h 4821659"/>
              <a:gd name="connsiteX2" fmla="*/ 2214000 w 2214000"/>
              <a:gd name="connsiteY2" fmla="*/ 266012 h 4821659"/>
              <a:gd name="connsiteX3" fmla="*/ 2214000 w 2214000"/>
              <a:gd name="connsiteY3" fmla="*/ 4555647 h 4821659"/>
              <a:gd name="connsiteX4" fmla="*/ 1947988 w 2214000"/>
              <a:gd name="connsiteY4" fmla="*/ 4821659 h 4821659"/>
              <a:gd name="connsiteX5" fmla="*/ 266012 w 2214000"/>
              <a:gd name="connsiteY5" fmla="*/ 4821659 h 4821659"/>
              <a:gd name="connsiteX6" fmla="*/ 0 w 2214000"/>
              <a:gd name="connsiteY6" fmla="*/ 4555647 h 4821659"/>
              <a:gd name="connsiteX7" fmla="*/ 0 w 2214000"/>
              <a:gd name="connsiteY7" fmla="*/ 266012 h 4821659"/>
              <a:gd name="connsiteX8" fmla="*/ 266012 w 2214000"/>
              <a:gd name="connsiteY8" fmla="*/ 0 h 482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000" h="4821659">
                <a:moveTo>
                  <a:pt x="266012" y="0"/>
                </a:moveTo>
                <a:lnTo>
                  <a:pt x="1947988" y="0"/>
                </a:lnTo>
                <a:cubicBezTo>
                  <a:pt x="2094902" y="0"/>
                  <a:pt x="2214000" y="119098"/>
                  <a:pt x="2214000" y="266012"/>
                </a:cubicBezTo>
                <a:lnTo>
                  <a:pt x="2214000" y="4555647"/>
                </a:lnTo>
                <a:cubicBezTo>
                  <a:pt x="2214000" y="4702561"/>
                  <a:pt x="2094902" y="4821659"/>
                  <a:pt x="1947988" y="4821659"/>
                </a:cubicBezTo>
                <a:lnTo>
                  <a:pt x="266012" y="4821659"/>
                </a:lnTo>
                <a:cubicBezTo>
                  <a:pt x="119098" y="4821659"/>
                  <a:pt x="0" y="4702561"/>
                  <a:pt x="0" y="4555647"/>
                </a:cubicBezTo>
                <a:lnTo>
                  <a:pt x="0" y="266012"/>
                </a:lnTo>
                <a:cubicBezTo>
                  <a:pt x="0" y="119098"/>
                  <a:pt x="119098" y="0"/>
                  <a:pt x="26601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F3F41D7-09FC-1407-562F-9DD851A5B4A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545633" y="1477537"/>
            <a:ext cx="2214000" cy="4821659"/>
          </a:xfrm>
          <a:custGeom>
            <a:avLst/>
            <a:gdLst>
              <a:gd name="connsiteX0" fmla="*/ 266012 w 2214000"/>
              <a:gd name="connsiteY0" fmla="*/ 0 h 4821659"/>
              <a:gd name="connsiteX1" fmla="*/ 1947988 w 2214000"/>
              <a:gd name="connsiteY1" fmla="*/ 0 h 4821659"/>
              <a:gd name="connsiteX2" fmla="*/ 2214000 w 2214000"/>
              <a:gd name="connsiteY2" fmla="*/ 266012 h 4821659"/>
              <a:gd name="connsiteX3" fmla="*/ 2214000 w 2214000"/>
              <a:gd name="connsiteY3" fmla="*/ 4555647 h 4821659"/>
              <a:gd name="connsiteX4" fmla="*/ 1947988 w 2214000"/>
              <a:gd name="connsiteY4" fmla="*/ 4821659 h 4821659"/>
              <a:gd name="connsiteX5" fmla="*/ 266012 w 2214000"/>
              <a:gd name="connsiteY5" fmla="*/ 4821659 h 4821659"/>
              <a:gd name="connsiteX6" fmla="*/ 0 w 2214000"/>
              <a:gd name="connsiteY6" fmla="*/ 4555647 h 4821659"/>
              <a:gd name="connsiteX7" fmla="*/ 0 w 2214000"/>
              <a:gd name="connsiteY7" fmla="*/ 266012 h 4821659"/>
              <a:gd name="connsiteX8" fmla="*/ 266012 w 2214000"/>
              <a:gd name="connsiteY8" fmla="*/ 0 h 482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14000" h="4821659">
                <a:moveTo>
                  <a:pt x="266012" y="0"/>
                </a:moveTo>
                <a:lnTo>
                  <a:pt x="1947988" y="0"/>
                </a:lnTo>
                <a:cubicBezTo>
                  <a:pt x="2094902" y="0"/>
                  <a:pt x="2214000" y="119098"/>
                  <a:pt x="2214000" y="266012"/>
                </a:cubicBezTo>
                <a:lnTo>
                  <a:pt x="2214000" y="4555647"/>
                </a:lnTo>
                <a:cubicBezTo>
                  <a:pt x="2214000" y="4702561"/>
                  <a:pt x="2094902" y="4821659"/>
                  <a:pt x="1947988" y="4821659"/>
                </a:cubicBezTo>
                <a:lnTo>
                  <a:pt x="266012" y="4821659"/>
                </a:lnTo>
                <a:cubicBezTo>
                  <a:pt x="119098" y="4821659"/>
                  <a:pt x="0" y="4702561"/>
                  <a:pt x="0" y="4555647"/>
                </a:cubicBezTo>
                <a:lnTo>
                  <a:pt x="0" y="266012"/>
                </a:lnTo>
                <a:cubicBezTo>
                  <a:pt x="0" y="119098"/>
                  <a:pt x="119098" y="0"/>
                  <a:pt x="26601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13264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F8FC6E8-A8B6-F85C-C9D8-FFBE9F37CB6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072270" y="2231392"/>
            <a:ext cx="1969774" cy="1984064"/>
          </a:xfrm>
          <a:custGeom>
            <a:avLst/>
            <a:gdLst>
              <a:gd name="connsiteX0" fmla="*/ 328302 w 1969774"/>
              <a:gd name="connsiteY0" fmla="*/ 0 h 1984064"/>
              <a:gd name="connsiteX1" fmla="*/ 1969774 w 1969774"/>
              <a:gd name="connsiteY1" fmla="*/ 0 h 1984064"/>
              <a:gd name="connsiteX2" fmla="*/ 1969774 w 1969774"/>
              <a:gd name="connsiteY2" fmla="*/ 1655762 h 1984064"/>
              <a:gd name="connsiteX3" fmla="*/ 1641472 w 1969774"/>
              <a:gd name="connsiteY3" fmla="*/ 1984064 h 1984064"/>
              <a:gd name="connsiteX4" fmla="*/ 0 w 1969774"/>
              <a:gd name="connsiteY4" fmla="*/ 1984064 h 1984064"/>
              <a:gd name="connsiteX5" fmla="*/ 0 w 1969774"/>
              <a:gd name="connsiteY5" fmla="*/ 328302 h 1984064"/>
              <a:gd name="connsiteX6" fmla="*/ 328302 w 1969774"/>
              <a:gd name="connsiteY6" fmla="*/ 0 h 198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9774" h="1984064">
                <a:moveTo>
                  <a:pt x="328302" y="0"/>
                </a:moveTo>
                <a:lnTo>
                  <a:pt x="1969774" y="0"/>
                </a:lnTo>
                <a:lnTo>
                  <a:pt x="1969774" y="1655762"/>
                </a:lnTo>
                <a:cubicBezTo>
                  <a:pt x="1969774" y="1837078"/>
                  <a:pt x="1822788" y="1984064"/>
                  <a:pt x="1641472" y="1984064"/>
                </a:cubicBezTo>
                <a:lnTo>
                  <a:pt x="0" y="1984064"/>
                </a:lnTo>
                <a:lnTo>
                  <a:pt x="0" y="328302"/>
                </a:lnTo>
                <a:cubicBezTo>
                  <a:pt x="0" y="146986"/>
                  <a:pt x="146986" y="0"/>
                  <a:pt x="32830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4FDD7DF-253E-9EC5-1A09-6D257817BA4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11114" y="2231392"/>
            <a:ext cx="1969774" cy="1984064"/>
          </a:xfrm>
          <a:custGeom>
            <a:avLst/>
            <a:gdLst>
              <a:gd name="connsiteX0" fmla="*/ 328302 w 1969774"/>
              <a:gd name="connsiteY0" fmla="*/ 0 h 1984064"/>
              <a:gd name="connsiteX1" fmla="*/ 1969774 w 1969774"/>
              <a:gd name="connsiteY1" fmla="*/ 0 h 1984064"/>
              <a:gd name="connsiteX2" fmla="*/ 1969774 w 1969774"/>
              <a:gd name="connsiteY2" fmla="*/ 1655762 h 1984064"/>
              <a:gd name="connsiteX3" fmla="*/ 1641472 w 1969774"/>
              <a:gd name="connsiteY3" fmla="*/ 1984064 h 1984064"/>
              <a:gd name="connsiteX4" fmla="*/ 0 w 1969774"/>
              <a:gd name="connsiteY4" fmla="*/ 1984064 h 1984064"/>
              <a:gd name="connsiteX5" fmla="*/ 0 w 1969774"/>
              <a:gd name="connsiteY5" fmla="*/ 328302 h 1984064"/>
              <a:gd name="connsiteX6" fmla="*/ 328302 w 1969774"/>
              <a:gd name="connsiteY6" fmla="*/ 0 h 198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9774" h="1984064">
                <a:moveTo>
                  <a:pt x="328302" y="0"/>
                </a:moveTo>
                <a:lnTo>
                  <a:pt x="1969774" y="0"/>
                </a:lnTo>
                <a:lnTo>
                  <a:pt x="1969774" y="1655762"/>
                </a:lnTo>
                <a:cubicBezTo>
                  <a:pt x="1969774" y="1837078"/>
                  <a:pt x="1822788" y="1984064"/>
                  <a:pt x="1641472" y="1984064"/>
                </a:cubicBezTo>
                <a:lnTo>
                  <a:pt x="0" y="1984064"/>
                </a:lnTo>
                <a:lnTo>
                  <a:pt x="0" y="328302"/>
                </a:lnTo>
                <a:cubicBezTo>
                  <a:pt x="0" y="146986"/>
                  <a:pt x="146986" y="0"/>
                  <a:pt x="32830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A8EABB4-1F67-A739-DDE3-8040113660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49958" y="2231392"/>
            <a:ext cx="1969774" cy="1984064"/>
          </a:xfrm>
          <a:custGeom>
            <a:avLst/>
            <a:gdLst>
              <a:gd name="connsiteX0" fmla="*/ 328302 w 1969774"/>
              <a:gd name="connsiteY0" fmla="*/ 0 h 1984064"/>
              <a:gd name="connsiteX1" fmla="*/ 1969774 w 1969774"/>
              <a:gd name="connsiteY1" fmla="*/ 0 h 1984064"/>
              <a:gd name="connsiteX2" fmla="*/ 1969774 w 1969774"/>
              <a:gd name="connsiteY2" fmla="*/ 1655762 h 1984064"/>
              <a:gd name="connsiteX3" fmla="*/ 1641472 w 1969774"/>
              <a:gd name="connsiteY3" fmla="*/ 1984064 h 1984064"/>
              <a:gd name="connsiteX4" fmla="*/ 0 w 1969774"/>
              <a:gd name="connsiteY4" fmla="*/ 1984064 h 1984064"/>
              <a:gd name="connsiteX5" fmla="*/ 0 w 1969774"/>
              <a:gd name="connsiteY5" fmla="*/ 328302 h 1984064"/>
              <a:gd name="connsiteX6" fmla="*/ 328302 w 1969774"/>
              <a:gd name="connsiteY6" fmla="*/ 0 h 1984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69774" h="1984064">
                <a:moveTo>
                  <a:pt x="328302" y="0"/>
                </a:moveTo>
                <a:lnTo>
                  <a:pt x="1969774" y="0"/>
                </a:lnTo>
                <a:lnTo>
                  <a:pt x="1969774" y="1655762"/>
                </a:lnTo>
                <a:cubicBezTo>
                  <a:pt x="1969774" y="1837078"/>
                  <a:pt x="1822788" y="1984064"/>
                  <a:pt x="1641472" y="1984064"/>
                </a:cubicBezTo>
                <a:lnTo>
                  <a:pt x="0" y="1984064"/>
                </a:lnTo>
                <a:lnTo>
                  <a:pt x="0" y="328302"/>
                </a:lnTo>
                <a:cubicBezTo>
                  <a:pt x="0" y="146986"/>
                  <a:pt x="146986" y="0"/>
                  <a:pt x="32830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46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081D3D1-C8B2-E8E5-6192-2263581B657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458006" y="1930217"/>
            <a:ext cx="1479918" cy="1479918"/>
          </a:xfrm>
          <a:custGeom>
            <a:avLst/>
            <a:gdLst>
              <a:gd name="connsiteX0" fmla="*/ 739959 w 1479918"/>
              <a:gd name="connsiteY0" fmla="*/ 0 h 1479918"/>
              <a:gd name="connsiteX1" fmla="*/ 1479918 w 1479918"/>
              <a:gd name="connsiteY1" fmla="*/ 739959 h 1479918"/>
              <a:gd name="connsiteX2" fmla="*/ 739959 w 1479918"/>
              <a:gd name="connsiteY2" fmla="*/ 1479918 h 1479918"/>
              <a:gd name="connsiteX3" fmla="*/ 0 w 1479918"/>
              <a:gd name="connsiteY3" fmla="*/ 739959 h 1479918"/>
              <a:gd name="connsiteX4" fmla="*/ 739959 w 1479918"/>
              <a:gd name="connsiteY4" fmla="*/ 0 h 147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918" h="1479918">
                <a:moveTo>
                  <a:pt x="739959" y="0"/>
                </a:moveTo>
                <a:cubicBezTo>
                  <a:pt x="1148627" y="0"/>
                  <a:pt x="1479918" y="331291"/>
                  <a:pt x="1479918" y="739959"/>
                </a:cubicBezTo>
                <a:cubicBezTo>
                  <a:pt x="1479918" y="1148627"/>
                  <a:pt x="1148627" y="1479918"/>
                  <a:pt x="739959" y="1479918"/>
                </a:cubicBezTo>
                <a:cubicBezTo>
                  <a:pt x="331291" y="1479918"/>
                  <a:pt x="0" y="1148627"/>
                  <a:pt x="0" y="739959"/>
                </a:cubicBezTo>
                <a:cubicBezTo>
                  <a:pt x="0" y="331291"/>
                  <a:pt x="331291" y="0"/>
                  <a:pt x="73995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40F3D5E-11D7-7FBB-B889-42EEF01413B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58620" y="1930217"/>
            <a:ext cx="1479918" cy="1479918"/>
          </a:xfrm>
          <a:custGeom>
            <a:avLst/>
            <a:gdLst>
              <a:gd name="connsiteX0" fmla="*/ 739959 w 1479918"/>
              <a:gd name="connsiteY0" fmla="*/ 0 h 1479918"/>
              <a:gd name="connsiteX1" fmla="*/ 1479918 w 1479918"/>
              <a:gd name="connsiteY1" fmla="*/ 739959 h 1479918"/>
              <a:gd name="connsiteX2" fmla="*/ 739959 w 1479918"/>
              <a:gd name="connsiteY2" fmla="*/ 1479918 h 1479918"/>
              <a:gd name="connsiteX3" fmla="*/ 0 w 1479918"/>
              <a:gd name="connsiteY3" fmla="*/ 739959 h 1479918"/>
              <a:gd name="connsiteX4" fmla="*/ 739959 w 1479918"/>
              <a:gd name="connsiteY4" fmla="*/ 0 h 147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918" h="1479918">
                <a:moveTo>
                  <a:pt x="739959" y="0"/>
                </a:moveTo>
                <a:cubicBezTo>
                  <a:pt x="1148627" y="0"/>
                  <a:pt x="1479918" y="331291"/>
                  <a:pt x="1479918" y="739959"/>
                </a:cubicBezTo>
                <a:cubicBezTo>
                  <a:pt x="1479918" y="1148627"/>
                  <a:pt x="1148627" y="1479918"/>
                  <a:pt x="739959" y="1479918"/>
                </a:cubicBezTo>
                <a:cubicBezTo>
                  <a:pt x="331291" y="1479918"/>
                  <a:pt x="0" y="1148627"/>
                  <a:pt x="0" y="739959"/>
                </a:cubicBezTo>
                <a:cubicBezTo>
                  <a:pt x="0" y="331291"/>
                  <a:pt x="331291" y="0"/>
                  <a:pt x="73995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B4E6602-8376-67A0-9D51-EB540F2418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9234" y="1930217"/>
            <a:ext cx="1479918" cy="1479918"/>
          </a:xfrm>
          <a:custGeom>
            <a:avLst/>
            <a:gdLst>
              <a:gd name="connsiteX0" fmla="*/ 739959 w 1479918"/>
              <a:gd name="connsiteY0" fmla="*/ 0 h 1479918"/>
              <a:gd name="connsiteX1" fmla="*/ 1479918 w 1479918"/>
              <a:gd name="connsiteY1" fmla="*/ 739959 h 1479918"/>
              <a:gd name="connsiteX2" fmla="*/ 739959 w 1479918"/>
              <a:gd name="connsiteY2" fmla="*/ 1479918 h 1479918"/>
              <a:gd name="connsiteX3" fmla="*/ 0 w 1479918"/>
              <a:gd name="connsiteY3" fmla="*/ 739959 h 1479918"/>
              <a:gd name="connsiteX4" fmla="*/ 739959 w 1479918"/>
              <a:gd name="connsiteY4" fmla="*/ 0 h 147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918" h="1479918">
                <a:moveTo>
                  <a:pt x="739959" y="0"/>
                </a:moveTo>
                <a:cubicBezTo>
                  <a:pt x="1148627" y="0"/>
                  <a:pt x="1479918" y="331291"/>
                  <a:pt x="1479918" y="739959"/>
                </a:cubicBezTo>
                <a:cubicBezTo>
                  <a:pt x="1479918" y="1148627"/>
                  <a:pt x="1148627" y="1479918"/>
                  <a:pt x="739959" y="1479918"/>
                </a:cubicBezTo>
                <a:cubicBezTo>
                  <a:pt x="331291" y="1479918"/>
                  <a:pt x="0" y="1148627"/>
                  <a:pt x="0" y="739959"/>
                </a:cubicBezTo>
                <a:cubicBezTo>
                  <a:pt x="0" y="331291"/>
                  <a:pt x="331291" y="0"/>
                  <a:pt x="73995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BFBEACBC-F949-6EB5-5F39-87C87AF93A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259848" y="1930217"/>
            <a:ext cx="1479918" cy="1479918"/>
          </a:xfrm>
          <a:custGeom>
            <a:avLst/>
            <a:gdLst>
              <a:gd name="connsiteX0" fmla="*/ 739959 w 1479918"/>
              <a:gd name="connsiteY0" fmla="*/ 0 h 1479918"/>
              <a:gd name="connsiteX1" fmla="*/ 1479918 w 1479918"/>
              <a:gd name="connsiteY1" fmla="*/ 739959 h 1479918"/>
              <a:gd name="connsiteX2" fmla="*/ 739959 w 1479918"/>
              <a:gd name="connsiteY2" fmla="*/ 1479918 h 1479918"/>
              <a:gd name="connsiteX3" fmla="*/ 0 w 1479918"/>
              <a:gd name="connsiteY3" fmla="*/ 739959 h 1479918"/>
              <a:gd name="connsiteX4" fmla="*/ 739959 w 1479918"/>
              <a:gd name="connsiteY4" fmla="*/ 0 h 1479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79918" h="1479918">
                <a:moveTo>
                  <a:pt x="739959" y="0"/>
                </a:moveTo>
                <a:cubicBezTo>
                  <a:pt x="1148627" y="0"/>
                  <a:pt x="1479918" y="331291"/>
                  <a:pt x="1479918" y="739959"/>
                </a:cubicBezTo>
                <a:cubicBezTo>
                  <a:pt x="1479918" y="1148627"/>
                  <a:pt x="1148627" y="1479918"/>
                  <a:pt x="739959" y="1479918"/>
                </a:cubicBezTo>
                <a:cubicBezTo>
                  <a:pt x="331291" y="1479918"/>
                  <a:pt x="0" y="1148627"/>
                  <a:pt x="0" y="739959"/>
                </a:cubicBezTo>
                <a:cubicBezTo>
                  <a:pt x="0" y="331291"/>
                  <a:pt x="331291" y="0"/>
                  <a:pt x="739959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8668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FBBEB2A-7B9D-B926-D1A3-FBF7638ACC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475244" y="2628900"/>
            <a:ext cx="2253252" cy="3354614"/>
          </a:xfrm>
          <a:custGeom>
            <a:avLst/>
            <a:gdLst>
              <a:gd name="connsiteX0" fmla="*/ 0 w 2253252"/>
              <a:gd name="connsiteY0" fmla="*/ 0 h 3354614"/>
              <a:gd name="connsiteX1" fmla="*/ 2253252 w 2253252"/>
              <a:gd name="connsiteY1" fmla="*/ 0 h 3354614"/>
              <a:gd name="connsiteX2" fmla="*/ 2253252 w 2253252"/>
              <a:gd name="connsiteY2" fmla="*/ 3354614 h 3354614"/>
              <a:gd name="connsiteX3" fmla="*/ 0 w 2253252"/>
              <a:gd name="connsiteY3" fmla="*/ 3354614 h 3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3252" h="3354614">
                <a:moveTo>
                  <a:pt x="0" y="0"/>
                </a:moveTo>
                <a:lnTo>
                  <a:pt x="2253252" y="0"/>
                </a:lnTo>
                <a:lnTo>
                  <a:pt x="2253252" y="3354614"/>
                </a:lnTo>
                <a:lnTo>
                  <a:pt x="0" y="335461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25B7972-3E67-302D-5E0C-A135CBF751D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40296" y="2628900"/>
            <a:ext cx="2253252" cy="3354614"/>
          </a:xfrm>
          <a:custGeom>
            <a:avLst/>
            <a:gdLst>
              <a:gd name="connsiteX0" fmla="*/ 0 w 2253252"/>
              <a:gd name="connsiteY0" fmla="*/ 0 h 3354614"/>
              <a:gd name="connsiteX1" fmla="*/ 2253252 w 2253252"/>
              <a:gd name="connsiteY1" fmla="*/ 0 h 3354614"/>
              <a:gd name="connsiteX2" fmla="*/ 2253252 w 2253252"/>
              <a:gd name="connsiteY2" fmla="*/ 3354614 h 3354614"/>
              <a:gd name="connsiteX3" fmla="*/ 0 w 2253252"/>
              <a:gd name="connsiteY3" fmla="*/ 3354614 h 3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3252" h="3354614">
                <a:moveTo>
                  <a:pt x="0" y="0"/>
                </a:moveTo>
                <a:lnTo>
                  <a:pt x="2253252" y="0"/>
                </a:lnTo>
                <a:lnTo>
                  <a:pt x="2253252" y="3354614"/>
                </a:lnTo>
                <a:lnTo>
                  <a:pt x="0" y="335461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AB0F322-1D9E-D59A-007B-CC7B71BBDB9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05348" y="2628900"/>
            <a:ext cx="2253252" cy="3354614"/>
          </a:xfrm>
          <a:custGeom>
            <a:avLst/>
            <a:gdLst>
              <a:gd name="connsiteX0" fmla="*/ 0 w 2253252"/>
              <a:gd name="connsiteY0" fmla="*/ 0 h 3354614"/>
              <a:gd name="connsiteX1" fmla="*/ 2253252 w 2253252"/>
              <a:gd name="connsiteY1" fmla="*/ 0 h 3354614"/>
              <a:gd name="connsiteX2" fmla="*/ 2253252 w 2253252"/>
              <a:gd name="connsiteY2" fmla="*/ 3354614 h 3354614"/>
              <a:gd name="connsiteX3" fmla="*/ 0 w 2253252"/>
              <a:gd name="connsiteY3" fmla="*/ 3354614 h 33546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3252" h="3354614">
                <a:moveTo>
                  <a:pt x="0" y="0"/>
                </a:moveTo>
                <a:lnTo>
                  <a:pt x="2253252" y="0"/>
                </a:lnTo>
                <a:lnTo>
                  <a:pt x="2253252" y="3354614"/>
                </a:lnTo>
                <a:lnTo>
                  <a:pt x="0" y="3354614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496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1A4DB1B-D1F2-8882-2C3C-18C57781343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486900" y="0"/>
            <a:ext cx="2705100" cy="6858000"/>
          </a:xfrm>
          <a:custGeom>
            <a:avLst/>
            <a:gdLst>
              <a:gd name="connsiteX0" fmla="*/ 0 w 2705100"/>
              <a:gd name="connsiteY0" fmla="*/ 0 h 6858000"/>
              <a:gd name="connsiteX1" fmla="*/ 2705100 w 2705100"/>
              <a:gd name="connsiteY1" fmla="*/ 0 h 6858000"/>
              <a:gd name="connsiteX2" fmla="*/ 2705100 w 2705100"/>
              <a:gd name="connsiteY2" fmla="*/ 6858000 h 6858000"/>
              <a:gd name="connsiteX3" fmla="*/ 0 w 2705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5100" h="6858000">
                <a:moveTo>
                  <a:pt x="0" y="0"/>
                </a:moveTo>
                <a:lnTo>
                  <a:pt x="2705100" y="0"/>
                </a:lnTo>
                <a:lnTo>
                  <a:pt x="27051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79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458162-822E-D033-A4AE-6D1BFE4541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846678" y="2131399"/>
            <a:ext cx="3345323" cy="4193201"/>
          </a:xfrm>
          <a:custGeom>
            <a:avLst/>
            <a:gdLst>
              <a:gd name="connsiteX0" fmla="*/ 0 w 3345323"/>
              <a:gd name="connsiteY0" fmla="*/ 0 h 4193201"/>
              <a:gd name="connsiteX1" fmla="*/ 3345323 w 3345323"/>
              <a:gd name="connsiteY1" fmla="*/ 0 h 4193201"/>
              <a:gd name="connsiteX2" fmla="*/ 3345323 w 3345323"/>
              <a:gd name="connsiteY2" fmla="*/ 4193201 h 4193201"/>
              <a:gd name="connsiteX3" fmla="*/ 0 w 3345323"/>
              <a:gd name="connsiteY3" fmla="*/ 4193201 h 4193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5323" h="4193201">
                <a:moveTo>
                  <a:pt x="0" y="0"/>
                </a:moveTo>
                <a:lnTo>
                  <a:pt x="3345323" y="0"/>
                </a:lnTo>
                <a:lnTo>
                  <a:pt x="3345323" y="4193201"/>
                </a:lnTo>
                <a:lnTo>
                  <a:pt x="0" y="419320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9923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8B8A54-F528-8CD7-05E5-33067B29DAD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181350"/>
            <a:ext cx="5476875" cy="3676650"/>
          </a:xfrm>
          <a:custGeom>
            <a:avLst/>
            <a:gdLst>
              <a:gd name="connsiteX0" fmla="*/ 0 w 5476875"/>
              <a:gd name="connsiteY0" fmla="*/ 0 h 3676650"/>
              <a:gd name="connsiteX1" fmla="*/ 5476875 w 5476875"/>
              <a:gd name="connsiteY1" fmla="*/ 0 h 3676650"/>
              <a:gd name="connsiteX2" fmla="*/ 5476875 w 5476875"/>
              <a:gd name="connsiteY2" fmla="*/ 3676650 h 3676650"/>
              <a:gd name="connsiteX3" fmla="*/ 0 w 5476875"/>
              <a:gd name="connsiteY3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76875" h="3676650">
                <a:moveTo>
                  <a:pt x="0" y="0"/>
                </a:moveTo>
                <a:lnTo>
                  <a:pt x="5476875" y="0"/>
                </a:lnTo>
                <a:lnTo>
                  <a:pt x="5476875" y="3676650"/>
                </a:lnTo>
                <a:lnTo>
                  <a:pt x="0" y="36766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6552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AE8575E-B4AB-F9AE-92CA-5330ADE941B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90983" y="2262166"/>
            <a:ext cx="5430083" cy="4057238"/>
          </a:xfrm>
          <a:custGeom>
            <a:avLst/>
            <a:gdLst>
              <a:gd name="connsiteX0" fmla="*/ 0 w 5430083"/>
              <a:gd name="connsiteY0" fmla="*/ 0 h 4057238"/>
              <a:gd name="connsiteX1" fmla="*/ 5430083 w 5430083"/>
              <a:gd name="connsiteY1" fmla="*/ 0 h 4057238"/>
              <a:gd name="connsiteX2" fmla="*/ 5430083 w 5430083"/>
              <a:gd name="connsiteY2" fmla="*/ 4057238 h 4057238"/>
              <a:gd name="connsiteX3" fmla="*/ 0 w 5430083"/>
              <a:gd name="connsiteY3" fmla="*/ 4057238 h 4057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30083" h="4057238">
                <a:moveTo>
                  <a:pt x="0" y="0"/>
                </a:moveTo>
                <a:lnTo>
                  <a:pt x="5430083" y="0"/>
                </a:lnTo>
                <a:lnTo>
                  <a:pt x="5430083" y="4057238"/>
                </a:lnTo>
                <a:lnTo>
                  <a:pt x="0" y="405723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31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3DBB2E1-3D48-6203-9327-4CD8558C7EF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953655" y="2414095"/>
            <a:ext cx="1992690" cy="1960008"/>
          </a:xfrm>
          <a:custGeom>
            <a:avLst/>
            <a:gdLst>
              <a:gd name="connsiteX0" fmla="*/ 0 w 1992690"/>
              <a:gd name="connsiteY0" fmla="*/ 0 h 1960008"/>
              <a:gd name="connsiteX1" fmla="*/ 1992690 w 1992690"/>
              <a:gd name="connsiteY1" fmla="*/ 0 h 1960008"/>
              <a:gd name="connsiteX2" fmla="*/ 1992690 w 1992690"/>
              <a:gd name="connsiteY2" fmla="*/ 1960008 h 1960008"/>
              <a:gd name="connsiteX3" fmla="*/ 0 w 1992690"/>
              <a:gd name="connsiteY3" fmla="*/ 1960008 h 196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2690" h="1960008">
                <a:moveTo>
                  <a:pt x="0" y="0"/>
                </a:moveTo>
                <a:lnTo>
                  <a:pt x="1992690" y="0"/>
                </a:lnTo>
                <a:lnTo>
                  <a:pt x="1992690" y="1960008"/>
                </a:lnTo>
                <a:lnTo>
                  <a:pt x="0" y="196000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7B4B69-B005-C729-BF8D-BCE091848A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99654" y="2414095"/>
            <a:ext cx="1992690" cy="1960008"/>
          </a:xfrm>
          <a:custGeom>
            <a:avLst/>
            <a:gdLst>
              <a:gd name="connsiteX0" fmla="*/ 0 w 1992690"/>
              <a:gd name="connsiteY0" fmla="*/ 0 h 1960008"/>
              <a:gd name="connsiteX1" fmla="*/ 1992690 w 1992690"/>
              <a:gd name="connsiteY1" fmla="*/ 0 h 1960008"/>
              <a:gd name="connsiteX2" fmla="*/ 1992690 w 1992690"/>
              <a:gd name="connsiteY2" fmla="*/ 1960008 h 1960008"/>
              <a:gd name="connsiteX3" fmla="*/ 0 w 1992690"/>
              <a:gd name="connsiteY3" fmla="*/ 1960008 h 196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2690" h="1960008">
                <a:moveTo>
                  <a:pt x="0" y="0"/>
                </a:moveTo>
                <a:lnTo>
                  <a:pt x="1992690" y="0"/>
                </a:lnTo>
                <a:lnTo>
                  <a:pt x="1992690" y="1960008"/>
                </a:lnTo>
                <a:lnTo>
                  <a:pt x="0" y="196000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BF06349-A81F-9907-2684-23F131E93D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45651" y="2414095"/>
            <a:ext cx="1992690" cy="1960008"/>
          </a:xfrm>
          <a:custGeom>
            <a:avLst/>
            <a:gdLst>
              <a:gd name="connsiteX0" fmla="*/ 0 w 1992690"/>
              <a:gd name="connsiteY0" fmla="*/ 0 h 1960008"/>
              <a:gd name="connsiteX1" fmla="*/ 1992690 w 1992690"/>
              <a:gd name="connsiteY1" fmla="*/ 0 h 1960008"/>
              <a:gd name="connsiteX2" fmla="*/ 1992690 w 1992690"/>
              <a:gd name="connsiteY2" fmla="*/ 1960008 h 1960008"/>
              <a:gd name="connsiteX3" fmla="*/ 0 w 1992690"/>
              <a:gd name="connsiteY3" fmla="*/ 1960008 h 196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92690" h="1960008">
                <a:moveTo>
                  <a:pt x="0" y="0"/>
                </a:moveTo>
                <a:lnTo>
                  <a:pt x="1992690" y="0"/>
                </a:lnTo>
                <a:lnTo>
                  <a:pt x="1992690" y="1960008"/>
                </a:lnTo>
                <a:lnTo>
                  <a:pt x="0" y="196000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789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0F26665-15A1-2B41-0995-EB876C337CD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172653" y="4459520"/>
            <a:ext cx="5468048" cy="1865080"/>
          </a:xfrm>
          <a:custGeom>
            <a:avLst/>
            <a:gdLst>
              <a:gd name="connsiteX0" fmla="*/ 0 w 5468048"/>
              <a:gd name="connsiteY0" fmla="*/ 0 h 1865080"/>
              <a:gd name="connsiteX1" fmla="*/ 5468048 w 5468048"/>
              <a:gd name="connsiteY1" fmla="*/ 0 h 1865080"/>
              <a:gd name="connsiteX2" fmla="*/ 5468048 w 5468048"/>
              <a:gd name="connsiteY2" fmla="*/ 1865080 h 1865080"/>
              <a:gd name="connsiteX3" fmla="*/ 0 w 5468048"/>
              <a:gd name="connsiteY3" fmla="*/ 1865080 h 186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8048" h="1865080">
                <a:moveTo>
                  <a:pt x="0" y="0"/>
                </a:moveTo>
                <a:lnTo>
                  <a:pt x="5468048" y="0"/>
                </a:lnTo>
                <a:lnTo>
                  <a:pt x="5468048" y="1865080"/>
                </a:lnTo>
                <a:lnTo>
                  <a:pt x="0" y="186508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8C9A72-B61C-A738-7011-4C9AF72A00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51560" y="2012956"/>
            <a:ext cx="4967784" cy="2293257"/>
          </a:xfrm>
          <a:custGeom>
            <a:avLst/>
            <a:gdLst>
              <a:gd name="connsiteX0" fmla="*/ 0 w 5468048"/>
              <a:gd name="connsiteY0" fmla="*/ 0 h 2293257"/>
              <a:gd name="connsiteX1" fmla="*/ 5468048 w 5468048"/>
              <a:gd name="connsiteY1" fmla="*/ 0 h 2293257"/>
              <a:gd name="connsiteX2" fmla="*/ 5468048 w 5468048"/>
              <a:gd name="connsiteY2" fmla="*/ 2293257 h 2293257"/>
              <a:gd name="connsiteX3" fmla="*/ 0 w 5468048"/>
              <a:gd name="connsiteY3" fmla="*/ 2293257 h 2293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68048" h="2293257">
                <a:moveTo>
                  <a:pt x="0" y="0"/>
                </a:moveTo>
                <a:lnTo>
                  <a:pt x="5468048" y="0"/>
                </a:lnTo>
                <a:lnTo>
                  <a:pt x="5468048" y="2293257"/>
                </a:lnTo>
                <a:lnTo>
                  <a:pt x="0" y="229325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0001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29C8985-EAB9-BB89-8139-6E72AE45CB4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74747" y="1130300"/>
            <a:ext cx="5165959" cy="3478225"/>
          </a:xfrm>
          <a:custGeom>
            <a:avLst/>
            <a:gdLst>
              <a:gd name="connsiteX0" fmla="*/ 0 w 5165959"/>
              <a:gd name="connsiteY0" fmla="*/ 0 h 3478225"/>
              <a:gd name="connsiteX1" fmla="*/ 5165959 w 5165959"/>
              <a:gd name="connsiteY1" fmla="*/ 0 h 3478225"/>
              <a:gd name="connsiteX2" fmla="*/ 5165959 w 5165959"/>
              <a:gd name="connsiteY2" fmla="*/ 3478225 h 3478225"/>
              <a:gd name="connsiteX3" fmla="*/ 0 w 5165959"/>
              <a:gd name="connsiteY3" fmla="*/ 3478225 h 3478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5959" h="3478225">
                <a:moveTo>
                  <a:pt x="0" y="0"/>
                </a:moveTo>
                <a:lnTo>
                  <a:pt x="5165959" y="0"/>
                </a:lnTo>
                <a:lnTo>
                  <a:pt x="5165959" y="3478225"/>
                </a:lnTo>
                <a:lnTo>
                  <a:pt x="0" y="347822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32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D9DCD1-CE07-A220-2949-D6BC8D9EC53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6196" y="2844653"/>
            <a:ext cx="2481454" cy="3131311"/>
          </a:xfrm>
          <a:custGeom>
            <a:avLst/>
            <a:gdLst>
              <a:gd name="connsiteX0" fmla="*/ 0 w 2481454"/>
              <a:gd name="connsiteY0" fmla="*/ 0 h 3131311"/>
              <a:gd name="connsiteX1" fmla="*/ 2481454 w 2481454"/>
              <a:gd name="connsiteY1" fmla="*/ 0 h 3131311"/>
              <a:gd name="connsiteX2" fmla="*/ 2481454 w 2481454"/>
              <a:gd name="connsiteY2" fmla="*/ 3131311 h 3131311"/>
              <a:gd name="connsiteX3" fmla="*/ 0 w 2481454"/>
              <a:gd name="connsiteY3" fmla="*/ 3131311 h 313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454" h="3131311">
                <a:moveTo>
                  <a:pt x="0" y="0"/>
                </a:moveTo>
                <a:lnTo>
                  <a:pt x="2481454" y="0"/>
                </a:lnTo>
                <a:lnTo>
                  <a:pt x="2481454" y="3131311"/>
                </a:lnTo>
                <a:lnTo>
                  <a:pt x="0" y="313131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2C13F3A-2C32-A22D-8937-53872AE6FD3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683488" y="2844653"/>
            <a:ext cx="2481454" cy="3131311"/>
          </a:xfrm>
          <a:custGeom>
            <a:avLst/>
            <a:gdLst>
              <a:gd name="connsiteX0" fmla="*/ 0 w 2481454"/>
              <a:gd name="connsiteY0" fmla="*/ 0 h 3131311"/>
              <a:gd name="connsiteX1" fmla="*/ 2481454 w 2481454"/>
              <a:gd name="connsiteY1" fmla="*/ 0 h 3131311"/>
              <a:gd name="connsiteX2" fmla="*/ 2481454 w 2481454"/>
              <a:gd name="connsiteY2" fmla="*/ 3131311 h 3131311"/>
              <a:gd name="connsiteX3" fmla="*/ 0 w 2481454"/>
              <a:gd name="connsiteY3" fmla="*/ 3131311 h 313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1454" h="3131311">
                <a:moveTo>
                  <a:pt x="0" y="0"/>
                </a:moveTo>
                <a:lnTo>
                  <a:pt x="2481454" y="0"/>
                </a:lnTo>
                <a:lnTo>
                  <a:pt x="2481454" y="3131311"/>
                </a:lnTo>
                <a:lnTo>
                  <a:pt x="0" y="3131311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6504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447CE9-136E-CA16-6514-8DDD400CFF9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851900" y="0"/>
            <a:ext cx="3340100" cy="6858000"/>
          </a:xfrm>
          <a:custGeom>
            <a:avLst/>
            <a:gdLst>
              <a:gd name="connsiteX0" fmla="*/ 0 w 3340100"/>
              <a:gd name="connsiteY0" fmla="*/ 0 h 6858000"/>
              <a:gd name="connsiteX1" fmla="*/ 3340100 w 3340100"/>
              <a:gd name="connsiteY1" fmla="*/ 0 h 6858000"/>
              <a:gd name="connsiteX2" fmla="*/ 3340100 w 3340100"/>
              <a:gd name="connsiteY2" fmla="*/ 6858000 h 6858000"/>
              <a:gd name="connsiteX3" fmla="*/ 0 w 33401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0100" h="6858000">
                <a:moveTo>
                  <a:pt x="0" y="0"/>
                </a:moveTo>
                <a:lnTo>
                  <a:pt x="3340100" y="0"/>
                </a:lnTo>
                <a:lnTo>
                  <a:pt x="33401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7640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EE1D3E-7F41-84EF-B1CB-35BE57AA7A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2720" y="2260600"/>
            <a:ext cx="3174780" cy="4064000"/>
          </a:xfrm>
          <a:custGeom>
            <a:avLst/>
            <a:gdLst>
              <a:gd name="connsiteX0" fmla="*/ 0 w 3174780"/>
              <a:gd name="connsiteY0" fmla="*/ 0 h 4064000"/>
              <a:gd name="connsiteX1" fmla="*/ 3174780 w 3174780"/>
              <a:gd name="connsiteY1" fmla="*/ 0 h 4064000"/>
              <a:gd name="connsiteX2" fmla="*/ 3174780 w 3174780"/>
              <a:gd name="connsiteY2" fmla="*/ 4064000 h 4064000"/>
              <a:gd name="connsiteX3" fmla="*/ 0 w 3174780"/>
              <a:gd name="connsiteY3" fmla="*/ 4064000 h 406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74780" h="4064000">
                <a:moveTo>
                  <a:pt x="0" y="0"/>
                </a:moveTo>
                <a:lnTo>
                  <a:pt x="3174780" y="0"/>
                </a:lnTo>
                <a:lnTo>
                  <a:pt x="3174780" y="4064000"/>
                </a:lnTo>
                <a:lnTo>
                  <a:pt x="0" y="4064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0381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57A77B2-9489-BC91-0A21-E07D09D5DF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571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8F156C2-4367-82AB-3C43-4D62D6DB65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13965" y="1780540"/>
            <a:ext cx="3296922" cy="3296920"/>
          </a:xfrm>
          <a:custGeom>
            <a:avLst/>
            <a:gdLst>
              <a:gd name="connsiteX0" fmla="*/ 1648461 w 3296922"/>
              <a:gd name="connsiteY0" fmla="*/ 0 h 3296920"/>
              <a:gd name="connsiteX1" fmla="*/ 3296922 w 3296922"/>
              <a:gd name="connsiteY1" fmla="*/ 1648460 h 3296920"/>
              <a:gd name="connsiteX2" fmla="*/ 1648461 w 3296922"/>
              <a:gd name="connsiteY2" fmla="*/ 3296920 h 3296920"/>
              <a:gd name="connsiteX3" fmla="*/ 0 w 3296922"/>
              <a:gd name="connsiteY3" fmla="*/ 1648460 h 3296920"/>
              <a:gd name="connsiteX4" fmla="*/ 1648461 w 3296922"/>
              <a:gd name="connsiteY4" fmla="*/ 0 h 3296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96922" h="3296920">
                <a:moveTo>
                  <a:pt x="1648461" y="0"/>
                </a:moveTo>
                <a:cubicBezTo>
                  <a:pt x="2558881" y="0"/>
                  <a:pt x="3296922" y="738041"/>
                  <a:pt x="3296922" y="1648460"/>
                </a:cubicBezTo>
                <a:cubicBezTo>
                  <a:pt x="3296922" y="2558879"/>
                  <a:pt x="2558881" y="3296920"/>
                  <a:pt x="1648461" y="3296920"/>
                </a:cubicBezTo>
                <a:cubicBezTo>
                  <a:pt x="738041" y="3296920"/>
                  <a:pt x="0" y="2558879"/>
                  <a:pt x="0" y="1648460"/>
                </a:cubicBezTo>
                <a:cubicBezTo>
                  <a:pt x="0" y="738041"/>
                  <a:pt x="738041" y="0"/>
                  <a:pt x="1648461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>
              <a:defRPr sz="15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342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84" Type="http://schemas.openxmlformats.org/officeDocument/2006/relationships/slideLayout" Target="../slideLayouts/slideLayout84.xml"/><Relationship Id="rId89" Type="http://schemas.openxmlformats.org/officeDocument/2006/relationships/slideLayout" Target="../slideLayouts/slideLayout89.xml"/><Relationship Id="rId112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07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74" Type="http://schemas.openxmlformats.org/officeDocument/2006/relationships/slideLayout" Target="../slideLayouts/slideLayout74.xml"/><Relationship Id="rId79" Type="http://schemas.openxmlformats.org/officeDocument/2006/relationships/slideLayout" Target="../slideLayouts/slideLayout79.xml"/><Relationship Id="rId102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5.xml"/><Relationship Id="rId90" Type="http://schemas.openxmlformats.org/officeDocument/2006/relationships/slideLayout" Target="../slideLayouts/slideLayout90.xml"/><Relationship Id="rId95" Type="http://schemas.openxmlformats.org/officeDocument/2006/relationships/slideLayout" Target="../slideLayouts/slideLayout95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0" Type="http://schemas.openxmlformats.org/officeDocument/2006/relationships/slideLayout" Target="../slideLayouts/slideLayout80.xml"/><Relationship Id="rId85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59" Type="http://schemas.openxmlformats.org/officeDocument/2006/relationships/slideLayout" Target="../slideLayouts/slideLayout59.xml"/><Relationship Id="rId103" Type="http://schemas.openxmlformats.org/officeDocument/2006/relationships/slideLayout" Target="../slideLayouts/slideLayout103.xml"/><Relationship Id="rId108" Type="http://schemas.openxmlformats.org/officeDocument/2006/relationships/slideLayout" Target="../slideLayouts/slideLayout108.xml"/><Relationship Id="rId54" Type="http://schemas.openxmlformats.org/officeDocument/2006/relationships/slideLayout" Target="../slideLayouts/slideLayout54.xml"/><Relationship Id="rId70" Type="http://schemas.openxmlformats.org/officeDocument/2006/relationships/slideLayout" Target="../slideLayouts/slideLayout70.xml"/><Relationship Id="rId75" Type="http://schemas.openxmlformats.org/officeDocument/2006/relationships/slideLayout" Target="../slideLayouts/slideLayout75.xml"/><Relationship Id="rId91" Type="http://schemas.openxmlformats.org/officeDocument/2006/relationships/slideLayout" Target="../slideLayouts/slideLayout91.xml"/><Relationship Id="rId96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6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78" Type="http://schemas.openxmlformats.org/officeDocument/2006/relationships/slideLayout" Target="../slideLayouts/slideLayout78.xml"/><Relationship Id="rId81" Type="http://schemas.openxmlformats.org/officeDocument/2006/relationships/slideLayout" Target="../slideLayouts/slideLayout81.xml"/><Relationship Id="rId86" Type="http://schemas.openxmlformats.org/officeDocument/2006/relationships/slideLayout" Target="../slideLayouts/slideLayout86.xml"/><Relationship Id="rId94" Type="http://schemas.openxmlformats.org/officeDocument/2006/relationships/slideLayout" Target="../slideLayouts/slideLayout94.xml"/><Relationship Id="rId99" Type="http://schemas.openxmlformats.org/officeDocument/2006/relationships/slideLayout" Target="../slideLayouts/slideLayout99.xml"/><Relationship Id="rId101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109" Type="http://schemas.openxmlformats.org/officeDocument/2006/relationships/slideLayout" Target="../slideLayouts/slideLayout10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6" Type="http://schemas.openxmlformats.org/officeDocument/2006/relationships/slideLayout" Target="../slideLayouts/slideLayout76.xml"/><Relationship Id="rId97" Type="http://schemas.openxmlformats.org/officeDocument/2006/relationships/slideLayout" Target="../slideLayouts/slideLayout97.xml"/><Relationship Id="rId104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Relationship Id="rId9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2.xml"/><Relationship Id="rId29" Type="http://schemas.openxmlformats.org/officeDocument/2006/relationships/slideLayout" Target="../slideLayouts/slideLayout29.xml"/><Relationship Id="rId24" Type="http://schemas.openxmlformats.org/officeDocument/2006/relationships/slideLayout" Target="../slideLayouts/slideLayout24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66" Type="http://schemas.openxmlformats.org/officeDocument/2006/relationships/slideLayout" Target="../slideLayouts/slideLayout66.xml"/><Relationship Id="rId87" Type="http://schemas.openxmlformats.org/officeDocument/2006/relationships/slideLayout" Target="../slideLayouts/slideLayout87.xml"/><Relationship Id="rId110" Type="http://schemas.openxmlformats.org/officeDocument/2006/relationships/slideLayout" Target="../slideLayouts/slideLayout110.xml"/><Relationship Id="rId61" Type="http://schemas.openxmlformats.org/officeDocument/2006/relationships/slideLayout" Target="../slideLayouts/slideLayout61.xml"/><Relationship Id="rId82" Type="http://schemas.openxmlformats.org/officeDocument/2006/relationships/slideLayout" Target="../slideLayouts/slideLayout82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56" Type="http://schemas.openxmlformats.org/officeDocument/2006/relationships/slideLayout" Target="../slideLayouts/slideLayout56.xml"/><Relationship Id="rId77" Type="http://schemas.openxmlformats.org/officeDocument/2006/relationships/slideLayout" Target="../slideLayouts/slideLayout77.xml"/><Relationship Id="rId100" Type="http://schemas.openxmlformats.org/officeDocument/2006/relationships/slideLayout" Target="../slideLayouts/slideLayout100.xml"/><Relationship Id="rId105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93" Type="http://schemas.openxmlformats.org/officeDocument/2006/relationships/slideLayout" Target="../slideLayouts/slideLayout93.xml"/><Relationship Id="rId98" Type="http://schemas.openxmlformats.org/officeDocument/2006/relationships/slideLayout" Target="../slideLayouts/slideLayout98.xml"/><Relationship Id="rId3" Type="http://schemas.openxmlformats.org/officeDocument/2006/relationships/slideLayout" Target="../slideLayouts/slideLayout3.xml"/><Relationship Id="rId25" Type="http://schemas.openxmlformats.org/officeDocument/2006/relationships/slideLayout" Target="../slideLayouts/slideLayout25.xml"/><Relationship Id="rId46" Type="http://schemas.openxmlformats.org/officeDocument/2006/relationships/slideLayout" Target="../slideLayouts/slideLayout46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62" Type="http://schemas.openxmlformats.org/officeDocument/2006/relationships/slideLayout" Target="../slideLayouts/slideLayout62.xml"/><Relationship Id="rId83" Type="http://schemas.openxmlformats.org/officeDocument/2006/relationships/slideLayout" Target="../slideLayouts/slideLayout83.xml"/><Relationship Id="rId88" Type="http://schemas.openxmlformats.org/officeDocument/2006/relationships/slideLayout" Target="../slideLayouts/slideLayout88.xml"/><Relationship Id="rId111" Type="http://schemas.openxmlformats.org/officeDocument/2006/relationships/slideLayout" Target="../slideLayouts/slideLayout1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20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  <p:sldLayoutId id="2147483876" r:id="rId12"/>
    <p:sldLayoutId id="2147483877" r:id="rId13"/>
    <p:sldLayoutId id="2147483878" r:id="rId14"/>
    <p:sldLayoutId id="2147483879" r:id="rId15"/>
    <p:sldLayoutId id="2147483880" r:id="rId16"/>
    <p:sldLayoutId id="2147483882" r:id="rId17"/>
    <p:sldLayoutId id="2147483752" r:id="rId18"/>
    <p:sldLayoutId id="2147483751" r:id="rId19"/>
    <p:sldLayoutId id="2147483750" r:id="rId20"/>
    <p:sldLayoutId id="2147483749" r:id="rId21"/>
    <p:sldLayoutId id="2147483748" r:id="rId22"/>
    <p:sldLayoutId id="2147483747" r:id="rId23"/>
    <p:sldLayoutId id="2147483746" r:id="rId24"/>
    <p:sldLayoutId id="2147483745" r:id="rId25"/>
    <p:sldLayoutId id="2147483744" r:id="rId26"/>
    <p:sldLayoutId id="2147483743" r:id="rId27"/>
    <p:sldLayoutId id="2147483742" r:id="rId28"/>
    <p:sldLayoutId id="2147483741" r:id="rId29"/>
    <p:sldLayoutId id="2147483740" r:id="rId30"/>
    <p:sldLayoutId id="2147483739" r:id="rId31"/>
    <p:sldLayoutId id="2147483738" r:id="rId32"/>
    <p:sldLayoutId id="2147483737" r:id="rId33"/>
    <p:sldLayoutId id="2147483736" r:id="rId34"/>
    <p:sldLayoutId id="2147483735" r:id="rId35"/>
    <p:sldLayoutId id="2147483734" r:id="rId36"/>
    <p:sldLayoutId id="2147483733" r:id="rId37"/>
    <p:sldLayoutId id="2147483732" r:id="rId38"/>
    <p:sldLayoutId id="2147483731" r:id="rId39"/>
    <p:sldLayoutId id="2147483730" r:id="rId40"/>
    <p:sldLayoutId id="2147483729" r:id="rId41"/>
    <p:sldLayoutId id="2147483728" r:id="rId42"/>
    <p:sldLayoutId id="2147483727" r:id="rId43"/>
    <p:sldLayoutId id="2147483726" r:id="rId44"/>
    <p:sldLayoutId id="2147483725" r:id="rId45"/>
    <p:sldLayoutId id="2147483723" r:id="rId46"/>
    <p:sldLayoutId id="2147483722" r:id="rId47"/>
    <p:sldLayoutId id="2147483721" r:id="rId48"/>
    <p:sldLayoutId id="2147483720" r:id="rId49"/>
    <p:sldLayoutId id="2147483719" r:id="rId50"/>
    <p:sldLayoutId id="2147483718" r:id="rId51"/>
    <p:sldLayoutId id="2147483717" r:id="rId52"/>
    <p:sldLayoutId id="2147483716" r:id="rId53"/>
    <p:sldLayoutId id="2147483715" r:id="rId54"/>
    <p:sldLayoutId id="2147483714" r:id="rId55"/>
    <p:sldLayoutId id="2147483713" r:id="rId56"/>
    <p:sldLayoutId id="2147483712" r:id="rId57"/>
    <p:sldLayoutId id="2147483711" r:id="rId58"/>
    <p:sldLayoutId id="2147483710" r:id="rId59"/>
    <p:sldLayoutId id="2147483709" r:id="rId60"/>
    <p:sldLayoutId id="2147483708" r:id="rId61"/>
    <p:sldLayoutId id="2147483707" r:id="rId62"/>
    <p:sldLayoutId id="2147483706" r:id="rId63"/>
    <p:sldLayoutId id="2147483705" r:id="rId64"/>
    <p:sldLayoutId id="2147483704" r:id="rId65"/>
    <p:sldLayoutId id="2147483703" r:id="rId66"/>
    <p:sldLayoutId id="2147483702" r:id="rId67"/>
    <p:sldLayoutId id="2147483701" r:id="rId68"/>
    <p:sldLayoutId id="2147483700" r:id="rId69"/>
    <p:sldLayoutId id="2147483699" r:id="rId70"/>
    <p:sldLayoutId id="2147483698" r:id="rId71"/>
    <p:sldLayoutId id="2147483697" r:id="rId72"/>
    <p:sldLayoutId id="2147483696" r:id="rId73"/>
    <p:sldLayoutId id="2147483695" r:id="rId74"/>
    <p:sldLayoutId id="2147483694" r:id="rId75"/>
    <p:sldLayoutId id="2147483693" r:id="rId76"/>
    <p:sldLayoutId id="2147483692" r:id="rId77"/>
    <p:sldLayoutId id="2147483691" r:id="rId78"/>
    <p:sldLayoutId id="2147483689" r:id="rId79"/>
    <p:sldLayoutId id="2147483688" r:id="rId80"/>
    <p:sldLayoutId id="2147483687" r:id="rId81"/>
    <p:sldLayoutId id="2147483686" r:id="rId82"/>
    <p:sldLayoutId id="2147483685" r:id="rId83"/>
    <p:sldLayoutId id="2147483684" r:id="rId84"/>
    <p:sldLayoutId id="2147483682" r:id="rId85"/>
    <p:sldLayoutId id="2147483679" r:id="rId86"/>
    <p:sldLayoutId id="2147483677" r:id="rId87"/>
    <p:sldLayoutId id="2147483676" r:id="rId88"/>
    <p:sldLayoutId id="2147483675" r:id="rId89"/>
    <p:sldLayoutId id="2147483674" r:id="rId90"/>
    <p:sldLayoutId id="2147483673" r:id="rId91"/>
    <p:sldLayoutId id="2147483672" r:id="rId92"/>
    <p:sldLayoutId id="2147483671" r:id="rId93"/>
    <p:sldLayoutId id="2147483670" r:id="rId94"/>
    <p:sldLayoutId id="2147483669" r:id="rId95"/>
    <p:sldLayoutId id="2147483668" r:id="rId96"/>
    <p:sldLayoutId id="2147483667" r:id="rId97"/>
    <p:sldLayoutId id="2147483666" r:id="rId98"/>
    <p:sldLayoutId id="2147483665" r:id="rId99"/>
    <p:sldLayoutId id="2147483664" r:id="rId100"/>
    <p:sldLayoutId id="2147483663" r:id="rId101"/>
    <p:sldLayoutId id="2147483662" r:id="rId102"/>
    <p:sldLayoutId id="2147483661" r:id="rId103"/>
    <p:sldLayoutId id="2147483660" r:id="rId104"/>
    <p:sldLayoutId id="2147483659" r:id="rId105"/>
    <p:sldLayoutId id="2147483658" r:id="rId106"/>
    <p:sldLayoutId id="2147483657" r:id="rId107"/>
    <p:sldLayoutId id="2147483656" r:id="rId108"/>
    <p:sldLayoutId id="2147483655" r:id="rId109"/>
    <p:sldLayoutId id="2147483651" r:id="rId110"/>
    <p:sldLayoutId id="2147483650" r:id="rId1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Рисунок 64" descr="Изображение выглядит как туман, строительство&#10;&#10;Автоматически созданное описание">
            <a:extLst>
              <a:ext uri="{FF2B5EF4-FFF2-40B4-BE49-F238E27FC236}">
                <a16:creationId xmlns:a16="http://schemas.microsoft.com/office/drawing/2014/main" id="{93A6E2EA-8382-E1FB-7048-F020EF81EA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C75888B-0C19-A7D2-7590-DFB128730E24}"/>
              </a:ext>
            </a:extLst>
          </p:cNvPr>
          <p:cNvGrpSpPr/>
          <p:nvPr/>
        </p:nvGrpSpPr>
        <p:grpSpPr>
          <a:xfrm>
            <a:off x="9977509" y="5094511"/>
            <a:ext cx="1679562" cy="1228504"/>
            <a:chOff x="9977509" y="5094511"/>
            <a:chExt cx="1679562" cy="122850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F513074-1AE9-F8BF-914C-84F1EFBF29F1}"/>
                </a:ext>
              </a:extLst>
            </p:cNvPr>
            <p:cNvSpPr/>
            <p:nvPr/>
          </p:nvSpPr>
          <p:spPr>
            <a:xfrm>
              <a:off x="9977510" y="509451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DAC58C61-3860-0867-61B9-25559FB48E4A}"/>
                </a:ext>
              </a:extLst>
            </p:cNvPr>
            <p:cNvSpPr/>
            <p:nvPr/>
          </p:nvSpPr>
          <p:spPr>
            <a:xfrm>
              <a:off x="9977510" y="532805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B83E7ED-0E18-1956-B5D0-E06858C5E098}"/>
                </a:ext>
              </a:extLst>
            </p:cNvPr>
            <p:cNvSpPr/>
            <p:nvPr/>
          </p:nvSpPr>
          <p:spPr>
            <a:xfrm>
              <a:off x="9977510" y="556160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1BE15ECC-95A9-F22F-A0B7-C93F112A81EA}"/>
                </a:ext>
              </a:extLst>
            </p:cNvPr>
            <p:cNvSpPr/>
            <p:nvPr/>
          </p:nvSpPr>
          <p:spPr>
            <a:xfrm>
              <a:off x="9977510" y="579514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277F56CB-335F-75A1-71E3-AE9C90A9698A}"/>
                </a:ext>
              </a:extLst>
            </p:cNvPr>
            <p:cNvSpPr/>
            <p:nvPr/>
          </p:nvSpPr>
          <p:spPr>
            <a:xfrm>
              <a:off x="9977510" y="6028688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BB9D04B-3011-6567-173D-53B447C9E579}"/>
                </a:ext>
              </a:extLst>
            </p:cNvPr>
            <p:cNvSpPr/>
            <p:nvPr/>
          </p:nvSpPr>
          <p:spPr>
            <a:xfrm>
              <a:off x="9977509" y="6262230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ADE2E76F-D079-F5A9-987A-74E45452247C}"/>
                </a:ext>
              </a:extLst>
            </p:cNvPr>
            <p:cNvSpPr/>
            <p:nvPr/>
          </p:nvSpPr>
          <p:spPr>
            <a:xfrm>
              <a:off x="10208755" y="509451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2F7925B6-AA2E-0D38-9654-5FEEECE98FE2}"/>
                </a:ext>
              </a:extLst>
            </p:cNvPr>
            <p:cNvSpPr/>
            <p:nvPr/>
          </p:nvSpPr>
          <p:spPr>
            <a:xfrm>
              <a:off x="10208755" y="532805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86E3E206-5359-A958-7767-F01D5E1476F2}"/>
                </a:ext>
              </a:extLst>
            </p:cNvPr>
            <p:cNvSpPr/>
            <p:nvPr/>
          </p:nvSpPr>
          <p:spPr>
            <a:xfrm>
              <a:off x="10208755" y="556160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F5D1659-E712-1320-097C-A39B7761029A}"/>
                </a:ext>
              </a:extLst>
            </p:cNvPr>
            <p:cNvSpPr/>
            <p:nvPr/>
          </p:nvSpPr>
          <p:spPr>
            <a:xfrm>
              <a:off x="10208755" y="579514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46E96B3-B204-60CC-4617-99A19E7175A0}"/>
                </a:ext>
              </a:extLst>
            </p:cNvPr>
            <p:cNvSpPr/>
            <p:nvPr/>
          </p:nvSpPr>
          <p:spPr>
            <a:xfrm>
              <a:off x="10208755" y="6028688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E34F6622-5464-1940-07CE-CB39B7F3F829}"/>
                </a:ext>
              </a:extLst>
            </p:cNvPr>
            <p:cNvSpPr/>
            <p:nvPr/>
          </p:nvSpPr>
          <p:spPr>
            <a:xfrm>
              <a:off x="10208754" y="6262230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A69ECEBE-5C92-D91C-355E-E1ADCE1243DE}"/>
                </a:ext>
              </a:extLst>
            </p:cNvPr>
            <p:cNvSpPr/>
            <p:nvPr/>
          </p:nvSpPr>
          <p:spPr>
            <a:xfrm>
              <a:off x="10440000" y="509451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195D5AF8-F5FC-2F7F-68C9-B9BCA25910B2}"/>
                </a:ext>
              </a:extLst>
            </p:cNvPr>
            <p:cNvSpPr/>
            <p:nvPr/>
          </p:nvSpPr>
          <p:spPr>
            <a:xfrm>
              <a:off x="10440000" y="532805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358662BC-C845-8BF1-1828-646F48FDD3DA}"/>
                </a:ext>
              </a:extLst>
            </p:cNvPr>
            <p:cNvSpPr/>
            <p:nvPr/>
          </p:nvSpPr>
          <p:spPr>
            <a:xfrm>
              <a:off x="10440000" y="556160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4801626-E28C-0B5E-EDEB-CFC627545F99}"/>
                </a:ext>
              </a:extLst>
            </p:cNvPr>
            <p:cNvSpPr/>
            <p:nvPr/>
          </p:nvSpPr>
          <p:spPr>
            <a:xfrm>
              <a:off x="10440000" y="579514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94B2125A-127C-D3B7-3049-2E1EDE50A285}"/>
                </a:ext>
              </a:extLst>
            </p:cNvPr>
            <p:cNvSpPr/>
            <p:nvPr/>
          </p:nvSpPr>
          <p:spPr>
            <a:xfrm>
              <a:off x="10440000" y="6028688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C1F26AA-9A20-78A7-8DEA-6B7E901849BE}"/>
                </a:ext>
              </a:extLst>
            </p:cNvPr>
            <p:cNvSpPr/>
            <p:nvPr/>
          </p:nvSpPr>
          <p:spPr>
            <a:xfrm>
              <a:off x="10439999" y="6262230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FEA3DF8-1DAB-3F6F-FC44-B92F9A795377}"/>
                </a:ext>
              </a:extLst>
            </p:cNvPr>
            <p:cNvSpPr/>
            <p:nvPr/>
          </p:nvSpPr>
          <p:spPr>
            <a:xfrm>
              <a:off x="10671245" y="509451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37BCB86-8188-965B-1829-832F6C9178C8}"/>
                </a:ext>
              </a:extLst>
            </p:cNvPr>
            <p:cNvSpPr/>
            <p:nvPr/>
          </p:nvSpPr>
          <p:spPr>
            <a:xfrm>
              <a:off x="10671245" y="532805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3987323-F580-20E4-AB7C-5546A9AC88E6}"/>
                </a:ext>
              </a:extLst>
            </p:cNvPr>
            <p:cNvSpPr/>
            <p:nvPr/>
          </p:nvSpPr>
          <p:spPr>
            <a:xfrm>
              <a:off x="10671245" y="556160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A3D1AA0-622A-2220-E372-F2DA3B1A6BC7}"/>
                </a:ext>
              </a:extLst>
            </p:cNvPr>
            <p:cNvSpPr/>
            <p:nvPr/>
          </p:nvSpPr>
          <p:spPr>
            <a:xfrm>
              <a:off x="10671245" y="579514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FF781165-01A4-90A8-2B6D-76A15D481487}"/>
                </a:ext>
              </a:extLst>
            </p:cNvPr>
            <p:cNvSpPr/>
            <p:nvPr/>
          </p:nvSpPr>
          <p:spPr>
            <a:xfrm>
              <a:off x="10671244" y="6028688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9C54B385-45D5-A6A8-3BF9-A7810CD1383B}"/>
                </a:ext>
              </a:extLst>
            </p:cNvPr>
            <p:cNvSpPr/>
            <p:nvPr/>
          </p:nvSpPr>
          <p:spPr>
            <a:xfrm>
              <a:off x="10671246" y="6262230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8140E62-2709-A006-EE08-0EF104938D27}"/>
                </a:ext>
              </a:extLst>
            </p:cNvPr>
            <p:cNvSpPr/>
            <p:nvPr/>
          </p:nvSpPr>
          <p:spPr>
            <a:xfrm>
              <a:off x="10902493" y="509451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2D31AB1-33D3-256B-4298-F4F556659B43}"/>
                </a:ext>
              </a:extLst>
            </p:cNvPr>
            <p:cNvSpPr/>
            <p:nvPr/>
          </p:nvSpPr>
          <p:spPr>
            <a:xfrm>
              <a:off x="10902493" y="532805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9419E57-12D3-1F8E-D125-96D3654CC268}"/>
                </a:ext>
              </a:extLst>
            </p:cNvPr>
            <p:cNvSpPr/>
            <p:nvPr/>
          </p:nvSpPr>
          <p:spPr>
            <a:xfrm>
              <a:off x="10902493" y="556160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9C4A5362-5CC3-F771-36CC-34241D1D2CB6}"/>
                </a:ext>
              </a:extLst>
            </p:cNvPr>
            <p:cNvSpPr/>
            <p:nvPr/>
          </p:nvSpPr>
          <p:spPr>
            <a:xfrm>
              <a:off x="10902493" y="579514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B1316371-B078-405B-9EF2-18FDC8BB3800}"/>
                </a:ext>
              </a:extLst>
            </p:cNvPr>
            <p:cNvSpPr/>
            <p:nvPr/>
          </p:nvSpPr>
          <p:spPr>
            <a:xfrm>
              <a:off x="10902486" y="6028688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B8FBF052-F304-2144-3570-DEA9A7F74305}"/>
                </a:ext>
              </a:extLst>
            </p:cNvPr>
            <p:cNvSpPr/>
            <p:nvPr/>
          </p:nvSpPr>
          <p:spPr>
            <a:xfrm>
              <a:off x="10902493" y="6262230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BABD8AFA-A17C-5B8A-EA99-A8723B158B98}"/>
                </a:ext>
              </a:extLst>
            </p:cNvPr>
            <p:cNvSpPr/>
            <p:nvPr/>
          </p:nvSpPr>
          <p:spPr>
            <a:xfrm>
              <a:off x="11133738" y="509451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45D75F45-AF34-B204-6669-60551B071ACB}"/>
                </a:ext>
              </a:extLst>
            </p:cNvPr>
            <p:cNvSpPr/>
            <p:nvPr/>
          </p:nvSpPr>
          <p:spPr>
            <a:xfrm>
              <a:off x="11133738" y="532805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F24A0E4-B14D-28D8-00F5-16EB0F372F48}"/>
                </a:ext>
              </a:extLst>
            </p:cNvPr>
            <p:cNvSpPr/>
            <p:nvPr/>
          </p:nvSpPr>
          <p:spPr>
            <a:xfrm>
              <a:off x="11133738" y="556160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83BF2804-BDAF-6019-2E66-320CBDFCA9EA}"/>
                </a:ext>
              </a:extLst>
            </p:cNvPr>
            <p:cNvSpPr/>
            <p:nvPr/>
          </p:nvSpPr>
          <p:spPr>
            <a:xfrm>
              <a:off x="11133738" y="5795144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231475F8-E32C-60E3-168A-128A5227D40B}"/>
                </a:ext>
              </a:extLst>
            </p:cNvPr>
            <p:cNvSpPr/>
            <p:nvPr/>
          </p:nvSpPr>
          <p:spPr>
            <a:xfrm>
              <a:off x="11133738" y="6028688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4A21A8AA-1DE8-5A84-4690-C8E15EBC001C}"/>
                </a:ext>
              </a:extLst>
            </p:cNvPr>
            <p:cNvSpPr/>
            <p:nvPr/>
          </p:nvSpPr>
          <p:spPr>
            <a:xfrm>
              <a:off x="11133728" y="6262229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001973CC-B522-FF41-8AC7-EA49A9C2C51B}"/>
                </a:ext>
              </a:extLst>
            </p:cNvPr>
            <p:cNvSpPr/>
            <p:nvPr/>
          </p:nvSpPr>
          <p:spPr>
            <a:xfrm>
              <a:off x="11364975" y="5094513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1D6A47D5-E84F-786F-5953-9B00AF83C896}"/>
                </a:ext>
              </a:extLst>
            </p:cNvPr>
            <p:cNvSpPr/>
            <p:nvPr/>
          </p:nvSpPr>
          <p:spPr>
            <a:xfrm>
              <a:off x="11364975" y="5328056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FC1D1E4-AC92-7DD3-AB71-4F69F40DEBD6}"/>
                </a:ext>
              </a:extLst>
            </p:cNvPr>
            <p:cNvSpPr/>
            <p:nvPr/>
          </p:nvSpPr>
          <p:spPr>
            <a:xfrm>
              <a:off x="11364975" y="5561600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6F82F9F0-8EA0-B5F0-5D6C-D5635F8C709D}"/>
                </a:ext>
              </a:extLst>
            </p:cNvPr>
            <p:cNvSpPr/>
            <p:nvPr/>
          </p:nvSpPr>
          <p:spPr>
            <a:xfrm>
              <a:off x="11364975" y="5795143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516FEECA-0BF2-803B-4C8D-95A10DB0F3AD}"/>
                </a:ext>
              </a:extLst>
            </p:cNvPr>
            <p:cNvSpPr/>
            <p:nvPr/>
          </p:nvSpPr>
          <p:spPr>
            <a:xfrm>
              <a:off x="11364975" y="602868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143B263-39A2-4149-0CCC-BD8841197A2E}"/>
                </a:ext>
              </a:extLst>
            </p:cNvPr>
            <p:cNvSpPr/>
            <p:nvPr/>
          </p:nvSpPr>
          <p:spPr>
            <a:xfrm>
              <a:off x="11364993" y="6262226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87F8A9D7-1B35-40F9-E6C0-88426B3B0531}"/>
                </a:ext>
              </a:extLst>
            </p:cNvPr>
            <p:cNvSpPr/>
            <p:nvPr/>
          </p:nvSpPr>
          <p:spPr>
            <a:xfrm>
              <a:off x="11596236" y="5094511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66FF182E-631B-721E-2740-8AFF7CAAD293}"/>
                </a:ext>
              </a:extLst>
            </p:cNvPr>
            <p:cNvSpPr/>
            <p:nvPr/>
          </p:nvSpPr>
          <p:spPr>
            <a:xfrm>
              <a:off x="11596236" y="5328053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DA04D104-809B-E7B6-C712-D9B7BB6B27AC}"/>
                </a:ext>
              </a:extLst>
            </p:cNvPr>
            <p:cNvSpPr/>
            <p:nvPr/>
          </p:nvSpPr>
          <p:spPr>
            <a:xfrm>
              <a:off x="11596286" y="5561595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67CE506-F1C7-CF6B-05FB-702982D42194}"/>
                </a:ext>
              </a:extLst>
            </p:cNvPr>
            <p:cNvSpPr/>
            <p:nvPr/>
          </p:nvSpPr>
          <p:spPr>
            <a:xfrm>
              <a:off x="11596254" y="5795139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D3EFF074-C813-80EF-33B3-A7B61E9FDAAE}"/>
                </a:ext>
              </a:extLst>
            </p:cNvPr>
            <p:cNvSpPr/>
            <p:nvPr/>
          </p:nvSpPr>
          <p:spPr>
            <a:xfrm>
              <a:off x="11596233" y="602867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AA27136-1458-C533-48DD-9DA7CD052D5C}"/>
                </a:ext>
              </a:extLst>
            </p:cNvPr>
            <p:cNvSpPr/>
            <p:nvPr/>
          </p:nvSpPr>
          <p:spPr>
            <a:xfrm>
              <a:off x="11596213" y="6262217"/>
              <a:ext cx="60785" cy="60785"/>
            </a:xfrm>
            <a:prstGeom prst="ellipse">
              <a:avLst/>
            </a:prstGeom>
            <a:solidFill>
              <a:schemeClr val="bg1">
                <a:lumMod val="6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4F2F2009-E064-4E01-B155-CCBB76DDF8B0}"/>
              </a:ext>
            </a:extLst>
          </p:cNvPr>
          <p:cNvSpPr txBox="1"/>
          <p:nvPr/>
        </p:nvSpPr>
        <p:spPr>
          <a:xfrm>
            <a:off x="682410" y="2388755"/>
            <a:ext cx="10998816" cy="14705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60960" marR="43180" indent="-6350" algn="ctr">
              <a:lnSpc>
                <a:spcPct val="107000"/>
              </a:lnSpc>
              <a:spcAft>
                <a:spcPts val="670"/>
              </a:spcAft>
            </a:pP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Моделирование и изучение бактериального вагиноза на фоне нарушения </a:t>
            </a:r>
            <a:r>
              <a:rPr lang="ru-RU" sz="28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крово</a:t>
            </a:r>
            <a:r>
              <a:rPr lang="ru-RU" sz="2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и лимфообращения органов малого таза</a:t>
            </a:r>
            <a:endParaRPr lang="ru-KZ" sz="2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60960" marR="43180" indent="-6350" algn="ctr">
              <a:lnSpc>
                <a:spcPct val="107000"/>
              </a:lnSpc>
              <a:spcAft>
                <a:spcPts val="670"/>
              </a:spcAft>
            </a:pPr>
            <a:endParaRPr lang="en-US" sz="2400" b="1" strike="sngStrike" dirty="0">
              <a:solidFill>
                <a:srgbClr val="FF0000"/>
              </a:solidFill>
              <a:latin typeface="+mj-lt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CEAD07-2C4A-0B20-5CA2-C07FC2B9A2C9}"/>
              </a:ext>
            </a:extLst>
          </p:cNvPr>
          <p:cNvSpPr txBox="1"/>
          <p:nvPr/>
        </p:nvSpPr>
        <p:spPr>
          <a:xfrm>
            <a:off x="682411" y="5338731"/>
            <a:ext cx="11082646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Докладчик: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al"/>
              </a:rPr>
              <a:t>ассистент 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п</a:t>
            </a:r>
            <a:r>
              <a:rPr lang="en-US" dirty="0" err="1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рофессор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  кафедры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А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М.Жукембаева,к.м.н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.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Енсегенова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З.Ж.,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ассистентДуйсенбаева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А.Ж., ассистент 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Кушербаева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Е.Ш.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ОВП№2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КазНМУ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имени С.Д. </a:t>
            </a:r>
            <a:r>
              <a:rPr lang="ru-RU" dirty="0" err="1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Асфендиярова</a:t>
            </a:r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  <a:p>
            <a:pPr algn="r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460C04-3D97-4591-885B-5828CCD4E58A}"/>
              </a:ext>
            </a:extLst>
          </p:cNvPr>
          <p:cNvSpPr txBox="1"/>
          <p:nvPr/>
        </p:nvSpPr>
        <p:spPr>
          <a:xfrm>
            <a:off x="5004325" y="6292609"/>
            <a:ext cx="15731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Алматы - 2026</a:t>
            </a:r>
            <a:endParaRPr lang="aa-E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E24DB2-9019-252F-556E-F5EBA832B102}"/>
              </a:ext>
            </a:extLst>
          </p:cNvPr>
          <p:cNvSpPr txBox="1"/>
          <p:nvPr/>
        </p:nvSpPr>
        <p:spPr>
          <a:xfrm>
            <a:off x="2984410" y="1540984"/>
            <a:ext cx="61000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ea typeface="Montserrat Black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0201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F57ED7-60FE-0ECC-5D9B-DB25B2A109F7}"/>
              </a:ext>
            </a:extLst>
          </p:cNvPr>
          <p:cNvSpPr/>
          <p:nvPr/>
        </p:nvSpPr>
        <p:spPr>
          <a:xfrm>
            <a:off x="40213" y="1122199"/>
            <a:ext cx="1680839" cy="23901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D7C7DC-1366-58D7-006C-F71675FB76BC}"/>
              </a:ext>
            </a:extLst>
          </p:cNvPr>
          <p:cNvSpPr txBox="1"/>
          <p:nvPr/>
        </p:nvSpPr>
        <p:spPr>
          <a:xfrm>
            <a:off x="1934218" y="266755"/>
            <a:ext cx="3619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Arimo Bold"/>
                <a:ea typeface="Arimo Bold"/>
                <a:cs typeface="Arimo Bold"/>
                <a:sym typeface="Arimo Bold"/>
              </a:rPr>
              <a:t>АКТУАЛЬНОСТЬ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640389-DC05-5E7D-25B8-89B6296C23A4}"/>
              </a:ext>
            </a:extLst>
          </p:cNvPr>
          <p:cNvSpPr txBox="1"/>
          <p:nvPr/>
        </p:nvSpPr>
        <p:spPr>
          <a:xfrm>
            <a:off x="1934218" y="1974597"/>
            <a:ext cx="971622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000" marR="0" lvl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Бактериальный вагиноз (БВ)  повышает риск развития послеоперационных осложнений, абортов, воспалительных заболеваний органов малого таза, перитонита. Клинические исследования продемонстрировали связь между БВ и преждевременными родами и высокой частотой перинатальных осложнений [1]. Женщины с БВ подвержены более высокому риску развития эндометрита и сепсиса после кесарева сечения [2].</a:t>
            </a:r>
          </a:p>
          <a:p>
            <a:pPr marL="180000" marR="0" lvl="0" indent="-1800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Одним из факторов, оказывающим влияние на вагинальный микробиоценоз, является нарушение кровообращения в малом тазу, сопровождающееся ухудшением кровоснабжения органов малого таза и стенки влагалища. В тоже время отсутствуют сведения о  биоценозе влагалища и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этиопатогенезе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БВ у женщин с нарушением  лимфо- венозного обращения  органов малого таза. Таким образом исследование особенностей течения БВ на фоне 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ВРВТ 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является актуальной проблемой в современной гинекологии.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Рисунок 7" descr="Изображение выглядит как кишечнополостные, Цвет Majorelle blue, Морские беспозвоночные, беспозвоночный&#10;&#10;Автоматически созданное описание">
            <a:extLst>
              <a:ext uri="{FF2B5EF4-FFF2-40B4-BE49-F238E27FC236}">
                <a16:creationId xmlns:a16="http://schemas.microsoft.com/office/drawing/2014/main" id="{34C4890F-EA61-73DD-D916-4931FD98E41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89" b="15789"/>
          <a:stretch>
            <a:fillRect/>
          </a:stretch>
        </p:blipFill>
        <p:spPr>
          <a:xfrm>
            <a:off x="40213" y="1367205"/>
            <a:ext cx="1389669" cy="1893068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6048517-9451-F149-83A5-7823D6B74FA5}"/>
              </a:ext>
            </a:extLst>
          </p:cNvPr>
          <p:cNvSpPr txBox="1"/>
          <p:nvPr/>
        </p:nvSpPr>
        <p:spPr>
          <a:xfrm>
            <a:off x="1934218" y="951707"/>
            <a:ext cx="100707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Бактериальный вагиноз –  одно из самых распространенных заболеваний женской половой системы с частотой от 23 до 80%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A3CD76-4389-A196-E2DA-09CD99313A2A}"/>
              </a:ext>
            </a:extLst>
          </p:cNvPr>
          <p:cNvSpPr txBox="1"/>
          <p:nvPr/>
        </p:nvSpPr>
        <p:spPr>
          <a:xfrm>
            <a:off x="118217" y="6421351"/>
            <a:ext cx="118872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1.Кира Е.Ф.1, Халтурина Ю.В.  Современные терапевтические возможности лечения бактериального вагиноза. Журнал  акушерства и женских болезней. – 2020. – Т. 69. – № 3. – С. 39–45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2.Крысанова </a:t>
            </a:r>
            <a:r>
              <a:rPr kumimoji="0" lang="ru-RU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А.А.и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др. Бактериальный вагиноз как фактор неблагоприятных исходов беременности. Журнал акушерства и женских болезней. - 2023. - Т.72. - №6. – С.129-13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4215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E608244E-5F6A-AB14-DE04-994C8BA98906}"/>
              </a:ext>
            </a:extLst>
          </p:cNvPr>
          <p:cNvSpPr>
            <a:spLocks/>
          </p:cNvSpPr>
          <p:nvPr/>
        </p:nvSpPr>
        <p:spPr bwMode="auto">
          <a:xfrm>
            <a:off x="990394" y="2388555"/>
            <a:ext cx="2189756" cy="4469445"/>
          </a:xfrm>
          <a:custGeom>
            <a:avLst/>
            <a:gdLst>
              <a:gd name="connsiteX0" fmla="*/ 1096971 w 1578387"/>
              <a:gd name="connsiteY0" fmla="*/ 0 h 4772418"/>
              <a:gd name="connsiteX1" fmla="*/ 1578387 w 1578387"/>
              <a:gd name="connsiteY1" fmla="*/ 442664 h 4772418"/>
              <a:gd name="connsiteX2" fmla="*/ 1096971 w 1578387"/>
              <a:gd name="connsiteY2" fmla="*/ 879365 h 4772418"/>
              <a:gd name="connsiteX3" fmla="*/ 1096971 w 1578387"/>
              <a:gd name="connsiteY3" fmla="*/ 663251 h 4772418"/>
              <a:gd name="connsiteX4" fmla="*/ 450116 w 1578387"/>
              <a:gd name="connsiteY4" fmla="*/ 663251 h 4772418"/>
              <a:gd name="connsiteX5" fmla="*/ 450116 w 1578387"/>
              <a:gd name="connsiteY5" fmla="*/ 4772418 h 4772418"/>
              <a:gd name="connsiteX6" fmla="*/ 0 w 1578387"/>
              <a:gd name="connsiteY6" fmla="*/ 4772418 h 4772418"/>
              <a:gd name="connsiteX7" fmla="*/ 0 w 1578387"/>
              <a:gd name="connsiteY7" fmla="*/ 663251 h 4772418"/>
              <a:gd name="connsiteX8" fmla="*/ 0 w 1578387"/>
              <a:gd name="connsiteY8" fmla="*/ 663250 h 4772418"/>
              <a:gd name="connsiteX9" fmla="*/ 450116 w 1578387"/>
              <a:gd name="connsiteY9" fmla="*/ 214625 h 4772418"/>
              <a:gd name="connsiteX10" fmla="*/ 1096971 w 1578387"/>
              <a:gd name="connsiteY10" fmla="*/ 214625 h 47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8387" h="4772418">
                <a:moveTo>
                  <a:pt x="1096971" y="0"/>
                </a:moveTo>
                <a:lnTo>
                  <a:pt x="1578387" y="442664"/>
                </a:lnTo>
                <a:lnTo>
                  <a:pt x="1096971" y="879365"/>
                </a:lnTo>
                <a:lnTo>
                  <a:pt x="1096971" y="663251"/>
                </a:lnTo>
                <a:lnTo>
                  <a:pt x="450116" y="663251"/>
                </a:lnTo>
                <a:lnTo>
                  <a:pt x="450116" y="4772418"/>
                </a:lnTo>
                <a:lnTo>
                  <a:pt x="0" y="4772418"/>
                </a:lnTo>
                <a:lnTo>
                  <a:pt x="0" y="663251"/>
                </a:lnTo>
                <a:lnTo>
                  <a:pt x="0" y="663250"/>
                </a:lnTo>
                <a:lnTo>
                  <a:pt x="450116" y="214625"/>
                </a:lnTo>
                <a:lnTo>
                  <a:pt x="1096971" y="21462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600" spc="1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D7C7DC-1366-58D7-006C-F71675FB76BC}"/>
              </a:ext>
            </a:extLst>
          </p:cNvPr>
          <p:cNvSpPr txBox="1"/>
          <p:nvPr/>
        </p:nvSpPr>
        <p:spPr>
          <a:xfrm>
            <a:off x="3357974" y="1241396"/>
            <a:ext cx="44875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ЦЕЛЬ ИССЛЕДОВАНИЯ:</a:t>
            </a:r>
          </a:p>
        </p:txBody>
      </p:sp>
      <p:sp>
        <p:nvSpPr>
          <p:cNvPr id="18" name="Freeform 27">
            <a:extLst>
              <a:ext uri="{FF2B5EF4-FFF2-40B4-BE49-F238E27FC236}">
                <a16:creationId xmlns:a16="http://schemas.microsoft.com/office/drawing/2014/main" id="{3990AD2D-B7F1-40B9-368F-AA7AE2F3BDFC}"/>
              </a:ext>
            </a:extLst>
          </p:cNvPr>
          <p:cNvSpPr>
            <a:spLocks noEditPoints="1"/>
          </p:cNvSpPr>
          <p:nvPr/>
        </p:nvSpPr>
        <p:spPr bwMode="auto">
          <a:xfrm>
            <a:off x="5035537" y="3037979"/>
            <a:ext cx="597671" cy="886818"/>
          </a:xfrm>
          <a:custGeom>
            <a:avLst/>
            <a:gdLst>
              <a:gd name="T0" fmla="*/ 0 w 401"/>
              <a:gd name="T1" fmla="*/ 450 h 595"/>
              <a:gd name="T2" fmla="*/ 0 w 401"/>
              <a:gd name="T3" fmla="*/ 450 h 595"/>
              <a:gd name="T4" fmla="*/ 0 w 401"/>
              <a:gd name="T5" fmla="*/ 595 h 595"/>
              <a:gd name="T6" fmla="*/ 0 w 401"/>
              <a:gd name="T7" fmla="*/ 595 h 595"/>
              <a:gd name="T8" fmla="*/ 0 w 401"/>
              <a:gd name="T9" fmla="*/ 450 h 595"/>
              <a:gd name="T10" fmla="*/ 0 w 401"/>
              <a:gd name="T11" fmla="*/ 0 h 595"/>
              <a:gd name="T12" fmla="*/ 0 w 401"/>
              <a:gd name="T13" fmla="*/ 0 h 595"/>
              <a:gd name="T14" fmla="*/ 0 w 401"/>
              <a:gd name="T15" fmla="*/ 149 h 595"/>
              <a:gd name="T16" fmla="*/ 401 w 401"/>
              <a:gd name="T17" fmla="*/ 149 h 595"/>
              <a:gd name="T18" fmla="*/ 401 w 401"/>
              <a:gd name="T19" fmla="*/ 149 h 595"/>
              <a:gd name="T20" fmla="*/ 0 w 401"/>
              <a:gd name="T21" fmla="*/ 149 h 595"/>
              <a:gd name="T22" fmla="*/ 0 w 401"/>
              <a:gd name="T23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1" h="595">
                <a:moveTo>
                  <a:pt x="0" y="450"/>
                </a:moveTo>
                <a:lnTo>
                  <a:pt x="0" y="450"/>
                </a:lnTo>
                <a:lnTo>
                  <a:pt x="0" y="595"/>
                </a:lnTo>
                <a:lnTo>
                  <a:pt x="0" y="595"/>
                </a:lnTo>
                <a:lnTo>
                  <a:pt x="0" y="450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0" y="149"/>
                </a:lnTo>
                <a:lnTo>
                  <a:pt x="401" y="149"/>
                </a:lnTo>
                <a:lnTo>
                  <a:pt x="401" y="149"/>
                </a:lnTo>
                <a:lnTo>
                  <a:pt x="0" y="1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spc="100"/>
          </a:p>
        </p:txBody>
      </p:sp>
      <p:sp>
        <p:nvSpPr>
          <p:cNvPr id="19" name="Freeform 28">
            <a:extLst>
              <a:ext uri="{FF2B5EF4-FFF2-40B4-BE49-F238E27FC236}">
                <a16:creationId xmlns:a16="http://schemas.microsoft.com/office/drawing/2014/main" id="{30F7D4A6-F0A5-19B4-BDB1-5B894DB9811B}"/>
              </a:ext>
            </a:extLst>
          </p:cNvPr>
          <p:cNvSpPr>
            <a:spLocks noEditPoints="1"/>
          </p:cNvSpPr>
          <p:nvPr/>
        </p:nvSpPr>
        <p:spPr bwMode="auto">
          <a:xfrm>
            <a:off x="5035537" y="3037979"/>
            <a:ext cx="597671" cy="886818"/>
          </a:xfrm>
          <a:custGeom>
            <a:avLst/>
            <a:gdLst>
              <a:gd name="T0" fmla="*/ 0 w 401"/>
              <a:gd name="T1" fmla="*/ 450 h 595"/>
              <a:gd name="T2" fmla="*/ 0 w 401"/>
              <a:gd name="T3" fmla="*/ 450 h 595"/>
              <a:gd name="T4" fmla="*/ 0 w 401"/>
              <a:gd name="T5" fmla="*/ 595 h 595"/>
              <a:gd name="T6" fmla="*/ 0 w 401"/>
              <a:gd name="T7" fmla="*/ 595 h 595"/>
              <a:gd name="T8" fmla="*/ 0 w 401"/>
              <a:gd name="T9" fmla="*/ 450 h 595"/>
              <a:gd name="T10" fmla="*/ 0 w 401"/>
              <a:gd name="T11" fmla="*/ 0 h 595"/>
              <a:gd name="T12" fmla="*/ 0 w 401"/>
              <a:gd name="T13" fmla="*/ 0 h 595"/>
              <a:gd name="T14" fmla="*/ 0 w 401"/>
              <a:gd name="T15" fmla="*/ 149 h 595"/>
              <a:gd name="T16" fmla="*/ 401 w 401"/>
              <a:gd name="T17" fmla="*/ 149 h 595"/>
              <a:gd name="T18" fmla="*/ 401 w 401"/>
              <a:gd name="T19" fmla="*/ 149 h 595"/>
              <a:gd name="T20" fmla="*/ 0 w 401"/>
              <a:gd name="T21" fmla="*/ 149 h 595"/>
              <a:gd name="T22" fmla="*/ 0 w 401"/>
              <a:gd name="T23" fmla="*/ 0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01" h="595">
                <a:moveTo>
                  <a:pt x="0" y="450"/>
                </a:moveTo>
                <a:lnTo>
                  <a:pt x="0" y="450"/>
                </a:lnTo>
                <a:lnTo>
                  <a:pt x="0" y="595"/>
                </a:lnTo>
                <a:lnTo>
                  <a:pt x="0" y="595"/>
                </a:lnTo>
                <a:lnTo>
                  <a:pt x="0" y="450"/>
                </a:lnTo>
                <a:moveTo>
                  <a:pt x="0" y="0"/>
                </a:moveTo>
                <a:lnTo>
                  <a:pt x="0" y="0"/>
                </a:lnTo>
                <a:lnTo>
                  <a:pt x="0" y="149"/>
                </a:lnTo>
                <a:lnTo>
                  <a:pt x="401" y="149"/>
                </a:lnTo>
                <a:lnTo>
                  <a:pt x="401" y="149"/>
                </a:lnTo>
                <a:lnTo>
                  <a:pt x="0" y="149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spc="100"/>
          </a:p>
        </p:txBody>
      </p:sp>
      <p:sp>
        <p:nvSpPr>
          <p:cNvPr id="25" name="Freeform 13">
            <a:extLst>
              <a:ext uri="{FF2B5EF4-FFF2-40B4-BE49-F238E27FC236}">
                <a16:creationId xmlns:a16="http://schemas.microsoft.com/office/drawing/2014/main" id="{7436C334-062F-E555-2B0D-70C7C51DEF19}"/>
              </a:ext>
            </a:extLst>
          </p:cNvPr>
          <p:cNvSpPr>
            <a:spLocks/>
          </p:cNvSpPr>
          <p:nvPr/>
        </p:nvSpPr>
        <p:spPr bwMode="auto">
          <a:xfrm>
            <a:off x="7280154" y="2085582"/>
            <a:ext cx="481416" cy="879365"/>
          </a:xfrm>
          <a:custGeom>
            <a:avLst/>
            <a:gdLst>
              <a:gd name="T0" fmla="*/ 0 w 323"/>
              <a:gd name="T1" fmla="*/ 0 h 590"/>
              <a:gd name="T2" fmla="*/ 0 w 323"/>
              <a:gd name="T3" fmla="*/ 0 h 590"/>
              <a:gd name="T4" fmla="*/ 323 w 323"/>
              <a:gd name="T5" fmla="*/ 297 h 590"/>
              <a:gd name="T6" fmla="*/ 0 w 323"/>
              <a:gd name="T7" fmla="*/ 590 h 590"/>
              <a:gd name="T8" fmla="*/ 323 w 323"/>
              <a:gd name="T9" fmla="*/ 297 h 590"/>
              <a:gd name="T10" fmla="*/ 0 w 323"/>
              <a:gd name="T11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" h="590">
                <a:moveTo>
                  <a:pt x="0" y="0"/>
                </a:moveTo>
                <a:lnTo>
                  <a:pt x="0" y="0"/>
                </a:lnTo>
                <a:lnTo>
                  <a:pt x="323" y="297"/>
                </a:lnTo>
                <a:lnTo>
                  <a:pt x="0" y="590"/>
                </a:lnTo>
                <a:lnTo>
                  <a:pt x="323" y="29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spc="100"/>
          </a:p>
        </p:txBody>
      </p:sp>
      <p:sp>
        <p:nvSpPr>
          <p:cNvPr id="26" name="Freeform 14">
            <a:extLst>
              <a:ext uri="{FF2B5EF4-FFF2-40B4-BE49-F238E27FC236}">
                <a16:creationId xmlns:a16="http://schemas.microsoft.com/office/drawing/2014/main" id="{464056C0-1773-8701-B629-B66A53802574}"/>
              </a:ext>
            </a:extLst>
          </p:cNvPr>
          <p:cNvSpPr>
            <a:spLocks/>
          </p:cNvSpPr>
          <p:nvPr/>
        </p:nvSpPr>
        <p:spPr bwMode="auto">
          <a:xfrm>
            <a:off x="7280154" y="2085582"/>
            <a:ext cx="481416" cy="879365"/>
          </a:xfrm>
          <a:custGeom>
            <a:avLst/>
            <a:gdLst>
              <a:gd name="T0" fmla="*/ 0 w 323"/>
              <a:gd name="T1" fmla="*/ 0 h 590"/>
              <a:gd name="T2" fmla="*/ 0 w 323"/>
              <a:gd name="T3" fmla="*/ 0 h 590"/>
              <a:gd name="T4" fmla="*/ 323 w 323"/>
              <a:gd name="T5" fmla="*/ 297 h 590"/>
              <a:gd name="T6" fmla="*/ 0 w 323"/>
              <a:gd name="T7" fmla="*/ 590 h 590"/>
              <a:gd name="T8" fmla="*/ 323 w 323"/>
              <a:gd name="T9" fmla="*/ 297 h 590"/>
              <a:gd name="T10" fmla="*/ 0 w 323"/>
              <a:gd name="T11" fmla="*/ 0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3" h="590">
                <a:moveTo>
                  <a:pt x="0" y="0"/>
                </a:moveTo>
                <a:lnTo>
                  <a:pt x="0" y="0"/>
                </a:lnTo>
                <a:lnTo>
                  <a:pt x="323" y="297"/>
                </a:lnTo>
                <a:lnTo>
                  <a:pt x="0" y="590"/>
                </a:lnTo>
                <a:lnTo>
                  <a:pt x="323" y="297"/>
                </a:lnTo>
                <a:lnTo>
                  <a:pt x="0" y="0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600" spc="100"/>
          </a:p>
        </p:txBody>
      </p:sp>
      <p:sp>
        <p:nvSpPr>
          <p:cNvPr id="24" name="Freeform: Shape 57">
            <a:extLst>
              <a:ext uri="{FF2B5EF4-FFF2-40B4-BE49-F238E27FC236}">
                <a16:creationId xmlns:a16="http://schemas.microsoft.com/office/drawing/2014/main" id="{0BD95307-B176-B977-4EC7-C5A7647AF4DA}"/>
              </a:ext>
            </a:extLst>
          </p:cNvPr>
          <p:cNvSpPr>
            <a:spLocks/>
          </p:cNvSpPr>
          <p:nvPr/>
        </p:nvSpPr>
        <p:spPr bwMode="auto">
          <a:xfrm>
            <a:off x="288159" y="1048861"/>
            <a:ext cx="2544251" cy="5809139"/>
          </a:xfrm>
          <a:custGeom>
            <a:avLst/>
            <a:gdLst>
              <a:gd name="connsiteX0" fmla="*/ 1096971 w 1578387"/>
              <a:gd name="connsiteY0" fmla="*/ 0 h 4772418"/>
              <a:gd name="connsiteX1" fmla="*/ 1578387 w 1578387"/>
              <a:gd name="connsiteY1" fmla="*/ 442664 h 4772418"/>
              <a:gd name="connsiteX2" fmla="*/ 1096971 w 1578387"/>
              <a:gd name="connsiteY2" fmla="*/ 879365 h 4772418"/>
              <a:gd name="connsiteX3" fmla="*/ 1096971 w 1578387"/>
              <a:gd name="connsiteY3" fmla="*/ 663251 h 4772418"/>
              <a:gd name="connsiteX4" fmla="*/ 450116 w 1578387"/>
              <a:gd name="connsiteY4" fmla="*/ 663251 h 4772418"/>
              <a:gd name="connsiteX5" fmla="*/ 450116 w 1578387"/>
              <a:gd name="connsiteY5" fmla="*/ 4772418 h 4772418"/>
              <a:gd name="connsiteX6" fmla="*/ 0 w 1578387"/>
              <a:gd name="connsiteY6" fmla="*/ 4772418 h 4772418"/>
              <a:gd name="connsiteX7" fmla="*/ 0 w 1578387"/>
              <a:gd name="connsiteY7" fmla="*/ 663251 h 4772418"/>
              <a:gd name="connsiteX8" fmla="*/ 0 w 1578387"/>
              <a:gd name="connsiteY8" fmla="*/ 663250 h 4772418"/>
              <a:gd name="connsiteX9" fmla="*/ 450116 w 1578387"/>
              <a:gd name="connsiteY9" fmla="*/ 214625 h 4772418"/>
              <a:gd name="connsiteX10" fmla="*/ 1096971 w 1578387"/>
              <a:gd name="connsiteY10" fmla="*/ 214625 h 4772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578387" h="4772418">
                <a:moveTo>
                  <a:pt x="1096971" y="0"/>
                </a:moveTo>
                <a:lnTo>
                  <a:pt x="1578387" y="442664"/>
                </a:lnTo>
                <a:lnTo>
                  <a:pt x="1096971" y="879365"/>
                </a:lnTo>
                <a:lnTo>
                  <a:pt x="1096971" y="663251"/>
                </a:lnTo>
                <a:lnTo>
                  <a:pt x="450116" y="663251"/>
                </a:lnTo>
                <a:lnTo>
                  <a:pt x="450116" y="4772418"/>
                </a:lnTo>
                <a:lnTo>
                  <a:pt x="0" y="4772418"/>
                </a:lnTo>
                <a:lnTo>
                  <a:pt x="0" y="663251"/>
                </a:lnTo>
                <a:lnTo>
                  <a:pt x="0" y="663250"/>
                </a:lnTo>
                <a:lnTo>
                  <a:pt x="450116" y="214625"/>
                </a:lnTo>
                <a:lnTo>
                  <a:pt x="1096971" y="214625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600" spc="10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78E27C-5758-4317-AC2C-D3C9BB8EBADD}"/>
              </a:ext>
            </a:extLst>
          </p:cNvPr>
          <p:cNvSpPr txBox="1"/>
          <p:nvPr/>
        </p:nvSpPr>
        <p:spPr>
          <a:xfrm>
            <a:off x="2743200" y="2967335"/>
            <a:ext cx="866775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/>
              <a:t>Установить взаимосвязь развития бактериального вагиноза с лимфовенозной недостаточностью органов малого таза на экспериментальной модели.</a:t>
            </a:r>
            <a:endParaRPr lang="ru-KZ" sz="3200" dirty="0"/>
          </a:p>
        </p:txBody>
      </p:sp>
    </p:spTree>
    <p:extLst>
      <p:ext uri="{BB962C8B-B14F-4D97-AF65-F5344CB8AC3E}">
        <p14:creationId xmlns:p14="http://schemas.microsoft.com/office/powerpoint/2010/main" val="1778143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E4AB60-60FD-0014-99B9-F4022AEA4CB7}"/>
              </a:ext>
            </a:extLst>
          </p:cNvPr>
          <p:cNvSpPr txBox="1"/>
          <p:nvPr/>
        </p:nvSpPr>
        <p:spPr>
          <a:xfrm>
            <a:off x="3197164" y="385542"/>
            <a:ext cx="49720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ЗАДАЧИ ИССЛЕДОВАНИЯ: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A2D2B9-11E1-673F-3543-2959DC144D85}"/>
              </a:ext>
            </a:extLst>
          </p:cNvPr>
          <p:cNvSpPr txBox="1"/>
          <p:nvPr/>
        </p:nvSpPr>
        <p:spPr>
          <a:xfrm>
            <a:off x="741822" y="993787"/>
            <a:ext cx="10811745" cy="3200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Установить взаимосвязь развития бактериального БВ с лимфовенозной недостаточностью органов  малого таза на экспериментальной модели самок кроликов.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Изучить клинико-лабораторные  исследования экспериментальной модели БВ при лимфовенозной недостаточности.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endParaRPr lang="ru-RU" sz="2400" dirty="0">
              <a:latin typeface="Arial Bold"/>
              <a:ea typeface="Arial Bold"/>
              <a:cs typeface="Arial Bold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3511833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2038" b="2038"/>
          <a:stretch>
            <a:fillRect/>
          </a:stretch>
        </p:blipFill>
        <p:spPr>
          <a:xfrm>
            <a:off x="695459" y="489396"/>
            <a:ext cx="10959921" cy="585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660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1692" y="933466"/>
            <a:ext cx="1055165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83547" lvl="2" indent="-342900" algn="just">
              <a:buFont typeface="Arial" panose="020B0604020202020204" pitchFamily="34" charset="0"/>
              <a:buChar char="•"/>
            </a:pP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Разработан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способ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экспериментального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моделирования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лимфовенозной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недостаточности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в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тазовых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органах</a:t>
            </a:r>
            <a:r>
              <a:rPr lang="ru-RU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у самок кроликов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,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позволяющ</a:t>
            </a:r>
            <a:r>
              <a:rPr lang="ru-RU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ий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оценить</a:t>
            </a:r>
            <a:r>
              <a:rPr lang="en-US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значение </a:t>
            </a:r>
            <a:r>
              <a:rPr lang="ru-RU" sz="28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дисциркуляторных</a:t>
            </a:r>
            <a:r>
              <a:rPr lang="ru-RU" sz="28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нарушений в слизистой влагалища в развитии БВ</a:t>
            </a:r>
            <a:endParaRPr lang="en-US" sz="28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90004" y="0"/>
            <a:ext cx="7950590" cy="759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ts val="5200"/>
              </a:lnSpc>
            </a:pPr>
            <a:r>
              <a:rPr lang="en-US" sz="2800" b="1" dirty="0">
                <a:solidFill>
                  <a:prstClr val="black">
                    <a:lumMod val="95000"/>
                    <a:lumOff val="5000"/>
                  </a:prstClr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НАУЧНАЯ НОВИЗНА ИССЛЕДОВАНИЯ</a:t>
            </a:r>
          </a:p>
        </p:txBody>
      </p:sp>
    </p:spTree>
    <p:extLst>
      <p:ext uri="{BB962C8B-B14F-4D97-AF65-F5344CB8AC3E}">
        <p14:creationId xmlns:p14="http://schemas.microsoft.com/office/powerpoint/2010/main" val="3547343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861D8BD-789E-4AAC-A465-5C9316C91D72}"/>
              </a:ext>
            </a:extLst>
          </p:cNvPr>
          <p:cNvSpPr>
            <a:spLocks/>
          </p:cNvSpPr>
          <p:nvPr/>
        </p:nvSpPr>
        <p:spPr>
          <a:xfrm>
            <a:off x="3874093" y="825686"/>
            <a:ext cx="4247548" cy="924738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chemeClr val="bg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ЭКСПЕРИМЕНТАЛЬНЫЙ БЛОК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6496D8-187E-4640-99D6-6C4C21BA723F}"/>
              </a:ext>
            </a:extLst>
          </p:cNvPr>
          <p:cNvSpPr>
            <a:spLocks/>
          </p:cNvSpPr>
          <p:nvPr/>
        </p:nvSpPr>
        <p:spPr>
          <a:xfrm>
            <a:off x="1926101" y="1801067"/>
            <a:ext cx="8143531" cy="142576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chemeClr val="bg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Оценка состояния </a:t>
            </a:r>
            <a:r>
              <a:rPr lang="ru-RU" sz="24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влагалищного биоценоза </a:t>
            </a:r>
            <a:r>
              <a:rPr lang="ru-RU" sz="2400" b="1" dirty="0">
                <a:solidFill>
                  <a:schemeClr val="bg2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 самок кроликов</a:t>
            </a:r>
          </a:p>
          <a:p>
            <a:pPr algn="ctr">
              <a:spcAft>
                <a:spcPts val="0"/>
              </a:spcAft>
            </a:pPr>
            <a:r>
              <a:rPr lang="en-US" sz="2400" b="1" dirty="0">
                <a:solidFill>
                  <a:schemeClr val="bg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(n=30)</a:t>
            </a:r>
            <a:endParaRPr lang="ru-RU" sz="2400" b="1" dirty="0">
              <a:solidFill>
                <a:schemeClr val="bg2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8233F8CD-600A-4521-A3AA-A00C2E5C66CD}"/>
              </a:ext>
            </a:extLst>
          </p:cNvPr>
          <p:cNvSpPr>
            <a:spLocks/>
          </p:cNvSpPr>
          <p:nvPr/>
        </p:nvSpPr>
        <p:spPr>
          <a:xfrm>
            <a:off x="1054411" y="3765386"/>
            <a:ext cx="2182698" cy="1793081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7945">
              <a:spcAft>
                <a:spcPts val="0"/>
              </a:spcAft>
            </a:pPr>
            <a:r>
              <a:rPr lang="ru-RU" sz="2000" b="1" spc="-5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І</a:t>
            </a:r>
            <a:r>
              <a:rPr lang="ru-RU" sz="2000" b="1" spc="-5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группа: </a:t>
            </a:r>
          </a:p>
          <a:p>
            <a:pPr marL="67945">
              <a:spcAft>
                <a:spcPts val="0"/>
              </a:spcAft>
            </a:pPr>
            <a:r>
              <a:rPr lang="ru-RU" sz="2000" b="1" spc="-1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Здοровы</a:t>
            </a:r>
            <a:r>
              <a:rPr lang="kk-KZ" sz="2000" b="1" spc="-10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е </a:t>
            </a:r>
            <a:r>
              <a:rPr lang="ru-RU" sz="2000" b="1" spc="-1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самки</a:t>
            </a:r>
            <a:r>
              <a:rPr lang="ru-RU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 </a:t>
            </a:r>
            <a:r>
              <a:rPr lang="ru-RU" sz="2000" b="1" spc="-1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крοликов</a:t>
            </a:r>
            <a:r>
              <a:rPr lang="ru-RU" sz="2000" b="1" spc="-1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(n=10)</a:t>
            </a:r>
            <a:endParaRPr lang="ru-RU" sz="20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040EBE4C-958B-4209-87C3-47735E068637}"/>
              </a:ext>
            </a:extLst>
          </p:cNvPr>
          <p:cNvSpPr>
            <a:spLocks/>
          </p:cNvSpPr>
          <p:nvPr/>
        </p:nvSpPr>
        <p:spPr>
          <a:xfrm>
            <a:off x="3874093" y="3750715"/>
            <a:ext cx="3049222" cy="1819230"/>
          </a:xfrm>
          <a:prstGeom prst="round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kk-KZ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ІІ группа: </a:t>
            </a:r>
          </a:p>
          <a:p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Самки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кроликов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после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окклюзии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внутренних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подвздошных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вен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(n=10)</a:t>
            </a:r>
            <a:endParaRPr lang="ru-RU" sz="2000" b="1" dirty="0">
              <a:solidFill>
                <a:srgbClr val="002060"/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B565517A-ED71-47FE-952F-170361FDB91C}"/>
              </a:ext>
            </a:extLst>
          </p:cNvPr>
          <p:cNvSpPr>
            <a:spLocks/>
          </p:cNvSpPr>
          <p:nvPr/>
        </p:nvSpPr>
        <p:spPr>
          <a:xfrm>
            <a:off x="7173690" y="3847007"/>
            <a:ext cx="4665659" cy="1819229"/>
          </a:xfrm>
          <a:prstGeom prst="roundRect">
            <a:avLst>
              <a:gd name="adj" fmla="val 14674"/>
            </a:avLst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ІІІ группа:</a:t>
            </a:r>
          </a:p>
          <a:p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Самки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кроликов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после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окклюзии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внутренних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подвздошных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вен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и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удалени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я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поясничных</a:t>
            </a:r>
            <a:r>
              <a:rPr lang="ru-RU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ru-RU" sz="2000" b="1" dirty="0">
                <a:solidFill>
                  <a:schemeClr val="tx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и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тазовых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лимфатических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узлов</a:t>
            </a:r>
            <a:r>
              <a:rPr lang="en-US" sz="2000" b="1" dirty="0">
                <a:solidFill>
                  <a:srgbClr val="002060"/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(n=10)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0E2A7E73-88AD-419E-A102-0DD88A060EF6}"/>
              </a:ext>
            </a:extLst>
          </p:cNvPr>
          <p:cNvCxnSpPr>
            <a:cxnSpLocks/>
          </p:cNvCxnSpPr>
          <p:nvPr/>
        </p:nvCxnSpPr>
        <p:spPr>
          <a:xfrm>
            <a:off x="2460933" y="3226833"/>
            <a:ext cx="0" cy="409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C50CB581-82D2-4121-B721-96CFD077E8FB}"/>
              </a:ext>
            </a:extLst>
          </p:cNvPr>
          <p:cNvCxnSpPr>
            <a:cxnSpLocks/>
          </p:cNvCxnSpPr>
          <p:nvPr/>
        </p:nvCxnSpPr>
        <p:spPr>
          <a:xfrm>
            <a:off x="5495984" y="3287998"/>
            <a:ext cx="0" cy="4091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E9AECA2-3EB3-4FAB-B791-E1DA6B052C51}"/>
              </a:ext>
            </a:extLst>
          </p:cNvPr>
          <p:cNvCxnSpPr>
            <a:cxnSpLocks/>
          </p:cNvCxnSpPr>
          <p:nvPr/>
        </p:nvCxnSpPr>
        <p:spPr>
          <a:xfrm>
            <a:off x="8850630" y="3112069"/>
            <a:ext cx="0" cy="6386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1641" y="961180"/>
            <a:ext cx="573074" cy="5669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82001E-F83B-1D19-5717-6CCEF313287A}"/>
              </a:ext>
            </a:extLst>
          </p:cNvPr>
          <p:cNvSpPr txBox="1"/>
          <p:nvPr/>
        </p:nvSpPr>
        <p:spPr>
          <a:xfrm>
            <a:off x="674915" y="154658"/>
            <a:ext cx="1004071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/>
              <a:t>                          1 этап исследования 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292282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E4AB60-60FD-0014-99B9-F4022AEA4CB7}"/>
              </a:ext>
            </a:extLst>
          </p:cNvPr>
          <p:cNvSpPr txBox="1"/>
          <p:nvPr/>
        </p:nvSpPr>
        <p:spPr>
          <a:xfrm>
            <a:off x="125767" y="121511"/>
            <a:ext cx="119404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Экспериментальное исследование с самками кроликов проводилось на базе лаборатории экспериментальной медицины  НИИ ФМ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КазНМУ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им. </a:t>
            </a:r>
            <a:r>
              <a:rPr lang="ru-RU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С.Д.Асфендиярова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1A4E2A65-290C-6D9A-4D86-4620C0F9CC45}"/>
              </a:ext>
            </a:extLst>
          </p:cNvPr>
          <p:cNvGrpSpPr/>
          <p:nvPr/>
        </p:nvGrpSpPr>
        <p:grpSpPr>
          <a:xfrm>
            <a:off x="280464" y="3883644"/>
            <a:ext cx="236100" cy="87314"/>
            <a:chOff x="280464" y="3394473"/>
            <a:chExt cx="376762" cy="8731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7A1BFD89-5294-EA1C-A8EB-F061987DAE67}"/>
                </a:ext>
              </a:extLst>
            </p:cNvPr>
            <p:cNvCxnSpPr/>
            <p:nvPr/>
          </p:nvCxnSpPr>
          <p:spPr>
            <a:xfrm>
              <a:off x="280464" y="3394473"/>
              <a:ext cx="376762" cy="0"/>
            </a:xfrm>
            <a:prstGeom prst="line">
              <a:avLst/>
            </a:prstGeom>
            <a:ln w="25400" cap="rnd">
              <a:solidFill>
                <a:schemeClr val="accent3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D93452E6-6DAD-5896-9560-055E186E66DD}"/>
                </a:ext>
              </a:extLst>
            </p:cNvPr>
            <p:cNvCxnSpPr>
              <a:cxnSpLocks/>
            </p:cNvCxnSpPr>
            <p:nvPr/>
          </p:nvCxnSpPr>
          <p:spPr>
            <a:xfrm>
              <a:off x="280464" y="3481787"/>
              <a:ext cx="176736" cy="0"/>
            </a:xfrm>
            <a:prstGeom prst="line">
              <a:avLst/>
            </a:prstGeom>
            <a:ln w="25400" cap="rnd">
              <a:solidFill>
                <a:schemeClr val="accent2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7" name="Рисунок 16" descr="Изображение выглядит как сцена, комната, больничная палата, Медицинское оборуд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4B636968-1EB1-6BE8-1AC1-DA5ECE60916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60" b="18260"/>
          <a:stretch>
            <a:fillRect/>
          </a:stretch>
        </p:blipFill>
        <p:spPr>
          <a:xfrm>
            <a:off x="8811491" y="1068352"/>
            <a:ext cx="2419492" cy="2015554"/>
          </a:xfrm>
        </p:spPr>
      </p:pic>
      <p:pic>
        <p:nvPicPr>
          <p:cNvPr id="20" name="Рисунок 19" descr="Изображение выглядит как комната, медицинский, Медицинское оборудование, сцена&#10;&#10;Автоматически созданное описание">
            <a:extLst>
              <a:ext uri="{FF2B5EF4-FFF2-40B4-BE49-F238E27FC236}">
                <a16:creationId xmlns:a16="http://schemas.microsoft.com/office/drawing/2014/main" id="{89F1ED71-14B5-8418-DF11-7293DAC60A3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1" t="50000" r="33" b="13423"/>
          <a:stretch/>
        </p:blipFill>
        <p:spPr>
          <a:xfrm>
            <a:off x="2881744" y="1038867"/>
            <a:ext cx="2527963" cy="2004950"/>
          </a:xfrm>
        </p:spPr>
      </p:pic>
      <p:pic>
        <p:nvPicPr>
          <p:cNvPr id="27" name="Рисунок 26" descr="Изображение выглядит как медицинский, Медицинское оборудование, в помещении, здравоохранение&#10;&#10;Автоматически созданное описание">
            <a:extLst>
              <a:ext uri="{FF2B5EF4-FFF2-40B4-BE49-F238E27FC236}">
                <a16:creationId xmlns:a16="http://schemas.microsoft.com/office/drawing/2014/main" id="{35CC28B9-D2F8-0002-6E20-DAD750C492D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41" b="33141"/>
          <a:stretch>
            <a:fillRect/>
          </a:stretch>
        </p:blipFill>
        <p:spPr>
          <a:xfrm>
            <a:off x="5655765" y="1068352"/>
            <a:ext cx="2590411" cy="1975465"/>
          </a:xfrm>
        </p:spPr>
      </p:pic>
      <p:pic>
        <p:nvPicPr>
          <p:cNvPr id="47" name="Рисунок 46" descr="Изображение выглядит как комната, медицинский, сцена, Медицинское оборудование&#10;&#10;Автоматически созданное описание">
            <a:extLst>
              <a:ext uri="{FF2B5EF4-FFF2-40B4-BE49-F238E27FC236}">
                <a16:creationId xmlns:a16="http://schemas.microsoft.com/office/drawing/2014/main" id="{30677356-47EE-94ED-DD7F-11DDB7B6CAC4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" t="2773" r="3314" b="48000"/>
          <a:stretch/>
        </p:blipFill>
        <p:spPr>
          <a:xfrm>
            <a:off x="157515" y="1068352"/>
            <a:ext cx="2478171" cy="1943100"/>
          </a:xfrm>
        </p:spPr>
      </p:pic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3B0267A0-B529-DA36-DF7B-F6AA511E9891}"/>
              </a:ext>
            </a:extLst>
          </p:cNvPr>
          <p:cNvSpPr/>
          <p:nvPr/>
        </p:nvSpPr>
        <p:spPr>
          <a:xfrm>
            <a:off x="2931536" y="3493033"/>
            <a:ext cx="2478171" cy="2484167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E97ABB71-8AD5-FE0E-55EB-DA4FF3C02889}"/>
              </a:ext>
            </a:extLst>
          </p:cNvPr>
          <p:cNvSpPr/>
          <p:nvPr/>
        </p:nvSpPr>
        <p:spPr>
          <a:xfrm>
            <a:off x="5829945" y="3525716"/>
            <a:ext cx="2416231" cy="2484167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F553D1E6-4EFA-0630-7BAF-1C93CD45C05D}"/>
              </a:ext>
            </a:extLst>
          </p:cNvPr>
          <p:cNvSpPr/>
          <p:nvPr/>
        </p:nvSpPr>
        <p:spPr>
          <a:xfrm>
            <a:off x="8811491" y="3541246"/>
            <a:ext cx="2564607" cy="244837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/>
          </a:p>
        </p:txBody>
      </p:sp>
      <p:sp>
        <p:nvSpPr>
          <p:cNvPr id="3" name="Прямоугольник 2"/>
          <p:cNvSpPr/>
          <p:nvPr/>
        </p:nvSpPr>
        <p:spPr>
          <a:xfrm>
            <a:off x="2881743" y="3091683"/>
            <a:ext cx="9503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Этапы операции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окклюзии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внутренних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подвздошных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вен</a:t>
            </a:r>
            <a:r>
              <a:rPr lang="ru-RU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(ВПВ)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931535" y="6124651"/>
            <a:ext cx="88224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Этапы операции по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удалени</a:t>
            </a:r>
            <a:r>
              <a:rPr lang="ru-RU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ю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поясничных</a:t>
            </a:r>
            <a:r>
              <a:rPr lang="ru-RU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и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тазовых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лимфатических</a:t>
            </a:r>
            <a:r>
              <a:rPr lang="en-US" dirty="0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 </a:t>
            </a:r>
            <a:r>
              <a:rPr lang="en-US" dirty="0" err="1"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узлов</a:t>
            </a:r>
            <a:endParaRPr lang="en-US" dirty="0"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  <p:grpSp>
        <p:nvGrpSpPr>
          <p:cNvPr id="4" name="Group 6">
            <a:extLst>
              <a:ext uri="{FF2B5EF4-FFF2-40B4-BE49-F238E27FC236}">
                <a16:creationId xmlns:a16="http://schemas.microsoft.com/office/drawing/2014/main" id="{D4D830B3-5175-3306-F4EC-A8C88334A2D4}"/>
              </a:ext>
            </a:extLst>
          </p:cNvPr>
          <p:cNvGrpSpPr/>
          <p:nvPr/>
        </p:nvGrpSpPr>
        <p:grpSpPr>
          <a:xfrm>
            <a:off x="378973" y="3207645"/>
            <a:ext cx="2082532" cy="3115571"/>
            <a:chOff x="0" y="0"/>
            <a:chExt cx="5699415" cy="7261081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5EA98310-C88C-C016-CA4F-230E9DFF549C}"/>
                </a:ext>
              </a:extLst>
            </p:cNvPr>
            <p:cNvSpPr/>
            <p:nvPr/>
          </p:nvSpPr>
          <p:spPr>
            <a:xfrm>
              <a:off x="0" y="0"/>
              <a:ext cx="5699379" cy="7261098"/>
            </a:xfrm>
            <a:custGeom>
              <a:avLst/>
              <a:gdLst/>
              <a:ahLst/>
              <a:cxnLst/>
              <a:rect l="l" t="t" r="r" b="b"/>
              <a:pathLst>
                <a:path w="5699379" h="7261098">
                  <a:moveTo>
                    <a:pt x="0" y="0"/>
                  </a:moveTo>
                  <a:lnTo>
                    <a:pt x="5699379" y="0"/>
                  </a:lnTo>
                  <a:lnTo>
                    <a:pt x="5699379" y="7261098"/>
                  </a:lnTo>
                  <a:lnTo>
                    <a:pt x="0" y="72610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17079" b="-17078"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9489250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7E4AB60-60FD-0014-99B9-F4022AEA4CB7}"/>
              </a:ext>
            </a:extLst>
          </p:cNvPr>
          <p:cNvSpPr txBox="1"/>
          <p:nvPr/>
        </p:nvSpPr>
        <p:spPr>
          <a:xfrm>
            <a:off x="3629208" y="68087"/>
            <a:ext cx="2840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DCAB1DA-BB0C-399D-6716-9F7358F9AB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9413" y="2024273"/>
            <a:ext cx="2546094" cy="36420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25400" dist="25400" dir="2700000" algn="tl" rotWithShape="0">
              <a:prstClr val="black">
                <a:alpha val="2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7583BCA-930A-837C-699A-C7299310ECD9}"/>
              </a:ext>
            </a:extLst>
          </p:cNvPr>
          <p:cNvSpPr txBox="1"/>
          <p:nvPr/>
        </p:nvSpPr>
        <p:spPr>
          <a:xfrm>
            <a:off x="592084" y="3006354"/>
            <a:ext cx="3025490" cy="22467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26304" lvl="2"/>
            <a:r>
              <a:rPr lang="ru-RU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Оценка о</a:t>
            </a:r>
            <a:r>
              <a:rPr lang="en-US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кси</a:t>
            </a:r>
            <a:r>
              <a:rPr lang="ru-RU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генации</a:t>
            </a:r>
            <a:r>
              <a:rPr lang="en-US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стенки</a:t>
            </a:r>
            <a:r>
              <a:rPr lang="ru-RU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влагалища</a:t>
            </a:r>
            <a:r>
              <a:rPr lang="ru-RU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с помощью </a:t>
            </a:r>
            <a:r>
              <a:rPr lang="en-US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пульсоксиметр</a:t>
            </a:r>
            <a:r>
              <a:rPr lang="ru-RU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  </a:t>
            </a:r>
            <a:endParaRPr lang="en-US" sz="2000" dirty="0">
              <a:solidFill>
                <a:srgbClr val="1E1E4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26304" lvl="2" algn="ctr"/>
            <a:r>
              <a:rPr lang="ru-RU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(тканевой </a:t>
            </a:r>
            <a:r>
              <a:rPr lang="ru-RU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оксиметр</a:t>
            </a:r>
            <a:r>
              <a:rPr lang="ru-RU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dirty="0" err="1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OxyPrem</a:t>
            </a:r>
            <a:r>
              <a:rPr lang="ru-RU" sz="2000" dirty="0">
                <a:solidFill>
                  <a:srgbClr val="1E1E49"/>
                </a:solidFill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на основе технологии NIRS)</a:t>
            </a:r>
            <a:endParaRPr lang="en-US" sz="2000" dirty="0">
              <a:solidFill>
                <a:srgbClr val="1E1E49"/>
              </a:solidFill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09F87B-0F2C-12E9-FEE9-EFAB27ACF9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689" y="2017372"/>
            <a:ext cx="2434155" cy="36489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10">
            <a:extLst>
              <a:ext uri="{FF2B5EF4-FFF2-40B4-BE49-F238E27FC236}">
                <a16:creationId xmlns:a16="http://schemas.microsoft.com/office/drawing/2014/main" id="{AC7192F1-8375-A8B6-1DA3-7AE18EDE70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935" y="1392990"/>
            <a:ext cx="1413330" cy="150879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chemeClr val="accent1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74079F-A321-2284-FF2D-45ED080F9116}"/>
              </a:ext>
            </a:extLst>
          </p:cNvPr>
          <p:cNvSpPr txBox="1"/>
          <p:nvPr/>
        </p:nvSpPr>
        <p:spPr>
          <a:xfrm>
            <a:off x="3393748" y="3078110"/>
            <a:ext cx="2657981" cy="163121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26304" lvl="2" algn="ctr"/>
            <a:r>
              <a:rPr lang="ru-RU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рН метрия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вагинального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секрета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26304" lvl="2" algn="ctr"/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( рН-метра 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ADWA AD 11) </a:t>
            </a: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AFD4D7F-6784-89BE-0DC2-0DC31F0B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05702" y="2024274"/>
            <a:ext cx="2435874" cy="36420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233BC459-D71D-58AA-23F1-2725AD70AD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6769" y="1358318"/>
            <a:ext cx="1484244" cy="1486272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chemeClr val="accent2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3FE0BC-F113-EE4E-963A-60BA43026EE3}"/>
              </a:ext>
            </a:extLst>
          </p:cNvPr>
          <p:cNvSpPr txBox="1"/>
          <p:nvPr/>
        </p:nvSpPr>
        <p:spPr>
          <a:xfrm>
            <a:off x="5963659" y="2804021"/>
            <a:ext cx="2803240" cy="286232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426304" lvl="2" algn="ctr"/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</a:t>
            </a:r>
            <a:r>
              <a:rPr lang="ru-RU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пределение о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статочн</a:t>
            </a:r>
            <a:r>
              <a:rPr lang="ru-RU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ого</a:t>
            </a: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26304" lvl="2" algn="ctr"/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азот</a:t>
            </a:r>
            <a:r>
              <a:rPr lang="ru-RU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и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азотсодержащи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х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соединени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й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по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методу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Кьельдаля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26304" lvl="2" algn="ctr"/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(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дистиляторе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аппарате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УДК 159</a:t>
            </a:r>
            <a:r>
              <a:rPr lang="en-US" sz="2000" dirty="0">
                <a:latin typeface="Arial Bold"/>
                <a:ea typeface="Arial Bold"/>
                <a:cs typeface="Arial Bold"/>
                <a:sym typeface="Arial Bold"/>
              </a:rPr>
              <a:t>)</a:t>
            </a:r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789D08AA-21D3-8638-2382-81DCCA75B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98148" y="2024273"/>
            <a:ext cx="2878487" cy="395674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A4F2A1F8-5A81-13EC-DCCC-F61D757CD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7712" y="1357317"/>
            <a:ext cx="1484244" cy="148627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5400">
            <a:solidFill>
              <a:schemeClr val="accent3"/>
            </a:solidFill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097A889-E2E8-503E-22EB-51922A0B9830}"/>
              </a:ext>
            </a:extLst>
          </p:cNvPr>
          <p:cNvSpPr txBox="1"/>
          <p:nvPr/>
        </p:nvSpPr>
        <p:spPr>
          <a:xfrm>
            <a:off x="8923471" y="2883922"/>
            <a:ext cx="2877278" cy="317009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lvl="1" indent="-30896"/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Микроскопия вагинальных мазков, окрашенных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по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Гра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м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у </a:t>
            </a: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0" lvl="1" indent="-30896"/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(с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использованием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микроскоп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 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Olympus ВХ 40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микрофотографированием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помощью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цифрового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аппарата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Levenhuk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C1 30 NG).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15EA9B-1FAC-10D7-C998-351B7E6FF84E}"/>
              </a:ext>
            </a:extLst>
          </p:cNvPr>
          <p:cNvSpPr txBox="1"/>
          <p:nvPr/>
        </p:nvSpPr>
        <p:spPr>
          <a:xfrm>
            <a:off x="373702" y="551886"/>
            <a:ext cx="11682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У всех самок кроликов при включении в исследование, а также через 1, 2, 3 и 4 месяца проводились следующие исследования: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350431" y="77782"/>
            <a:ext cx="4301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МЕТОДЫ ИССЛЕДОВАНИЯ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D0BDFF6-4780-478C-8495-8ECD225E9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75" y="1485501"/>
            <a:ext cx="1880408" cy="1440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20456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110322868"/>
              </p:ext>
            </p:extLst>
          </p:nvPr>
        </p:nvGraphicFramePr>
        <p:xfrm>
          <a:off x="434555" y="929505"/>
          <a:ext cx="11063621" cy="46699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C8ABCF7E-A736-AA61-6E0E-B15740442712}"/>
              </a:ext>
            </a:extLst>
          </p:cNvPr>
          <p:cNvSpPr txBox="1"/>
          <p:nvPr/>
        </p:nvSpPr>
        <p:spPr>
          <a:xfrm>
            <a:off x="83350" y="56596"/>
            <a:ext cx="118571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Динамика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коэффициента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насыщения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кислород</a:t>
            </a:r>
            <a:r>
              <a:rPr lang="ru-RU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ом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слизистой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оболочке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влагалища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при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оксиметрии</a:t>
            </a:r>
            <a:r>
              <a:rPr lang="en-US" sz="24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endParaRPr lang="en-US" sz="2400" b="1" strike="sngStrike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978919" y="1030260"/>
            <a:ext cx="72968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90±0,2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5027010" y="1049800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89±0,2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582267" y="1160101"/>
            <a:ext cx="14016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88±0,2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189580" y="1258524"/>
            <a:ext cx="72968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89±0,2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106655" y="1492490"/>
            <a:ext cx="9836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69±0,2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5563418" y="1478284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69±0,2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095363" y="1550911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68±0,2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8694035" y="1786938"/>
            <a:ext cx="12464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68±0,2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4569061" y="1626274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67±0,2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947551" y="1653128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67±0,2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7444479" y="1739901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68±0,2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9110894" y="1976245"/>
            <a:ext cx="88036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67±0,2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400" baseline="300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5E19BF-1FEB-9AFF-72EA-1F94D7202584}"/>
              </a:ext>
            </a:extLst>
          </p:cNvPr>
          <p:cNvSpPr txBox="1"/>
          <p:nvPr/>
        </p:nvSpPr>
        <p:spPr>
          <a:xfrm>
            <a:off x="569991" y="5317737"/>
            <a:ext cx="1071615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Вывод: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Чем значительнее нарушение крово- и лимфообращения в малом тазу, тем ниже коэффициент насыщения кислородом в слизистой оболочке влагалища по данным оксиметрии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673DD-5177-AC7F-070A-C6042F442DBB}"/>
              </a:ext>
            </a:extLst>
          </p:cNvPr>
          <p:cNvSpPr txBox="1"/>
          <p:nvPr/>
        </p:nvSpPr>
        <p:spPr>
          <a:xfrm>
            <a:off x="8275357" y="4465775"/>
            <a:ext cx="3665109" cy="579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р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0,05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ри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сравнени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с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группой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1</a:t>
            </a:r>
            <a:endParaRPr lang="en-US" sz="14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412"/>
              </a:lnSpc>
            </a:pPr>
            <a:r>
              <a:rPr lang="en-US" sz="1400" baseline="30000" dirty="0"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p&lt;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0,05 при сравнении с визитом 0</a:t>
            </a:r>
            <a:endParaRPr lang="en-US" sz="1400" baseline="30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6090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CFE1308-5D8D-CF4F-F040-766FEA52E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16" y="1461803"/>
            <a:ext cx="4986918" cy="308303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3DEA37-8BA3-68B9-58F9-D63E9A0EDE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9"/>
          <a:stretch>
            <a:fillRect/>
          </a:stretch>
        </p:blipFill>
        <p:spPr>
          <a:xfrm>
            <a:off x="6179735" y="1461802"/>
            <a:ext cx="5287591" cy="30830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02599C-B13D-5C33-1C46-A14CCD3A2112}"/>
              </a:ext>
            </a:extLst>
          </p:cNvPr>
          <p:cNvSpPr txBox="1"/>
          <p:nvPr/>
        </p:nvSpPr>
        <p:spPr>
          <a:xfrm>
            <a:off x="501915" y="368955"/>
            <a:ext cx="53166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+mj-lt"/>
                <a:ea typeface="Arial Bold"/>
                <a:cs typeface="Arial Bold"/>
                <a:sym typeface="Arial Bold"/>
              </a:rPr>
              <a:t>Динамика</a:t>
            </a:r>
            <a:r>
              <a:rPr lang="en-US" sz="2000" b="1" dirty="0">
                <a:latin typeface="+mj-lt"/>
                <a:ea typeface="Arial Bold"/>
                <a:cs typeface="Arial Bold"/>
                <a:sym typeface="Arial Bold"/>
              </a:rPr>
              <a:t>  </a:t>
            </a:r>
            <a:r>
              <a:rPr lang="ru-RU" sz="2000" b="1" dirty="0">
                <a:latin typeface="+mj-lt"/>
                <a:ea typeface="Arial Bold"/>
                <a:cs typeface="Arial Bold"/>
                <a:sym typeface="Arial Bold"/>
              </a:rPr>
              <a:t>показателя</a:t>
            </a:r>
            <a:r>
              <a:rPr lang="en-US" sz="2000" b="1" dirty="0">
                <a:latin typeface="+mj-lt"/>
                <a:ea typeface="Arial Bold"/>
                <a:cs typeface="Arial Bold"/>
                <a:sym typeface="Arial Bold"/>
              </a:rPr>
              <a:t> </a:t>
            </a:r>
            <a:r>
              <a:rPr lang="en-US" sz="2000" b="1" dirty="0" err="1">
                <a:latin typeface="+mj-lt"/>
                <a:ea typeface="Arial Bold"/>
                <a:cs typeface="Arial Bold"/>
                <a:sym typeface="Arial Bold"/>
              </a:rPr>
              <a:t>остаточного</a:t>
            </a:r>
            <a:r>
              <a:rPr lang="en-US" sz="2000" b="1" dirty="0">
                <a:latin typeface="+mj-lt"/>
                <a:ea typeface="Arial Bold"/>
                <a:cs typeface="Arial Bold"/>
                <a:sym typeface="Arial Bold"/>
              </a:rPr>
              <a:t> </a:t>
            </a:r>
            <a:r>
              <a:rPr lang="en-US" sz="2000" b="1" dirty="0" err="1">
                <a:latin typeface="+mj-lt"/>
                <a:ea typeface="Arial Bold"/>
                <a:cs typeface="Arial" panose="020B0604020202020204" pitchFamily="34" charset="0"/>
                <a:sym typeface="Arial Bold"/>
              </a:rPr>
              <a:t>азота</a:t>
            </a:r>
            <a:r>
              <a:rPr lang="ru-RU" sz="2000" b="1" dirty="0">
                <a:latin typeface="+mj-lt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b="1" dirty="0">
                <a:latin typeface="+mj-lt"/>
                <a:ea typeface="Arial Bold"/>
                <a:cs typeface="Arial Bold"/>
                <a:sym typeface="Arial Bold"/>
              </a:rPr>
              <a:t>в</a:t>
            </a:r>
            <a:r>
              <a:rPr lang="ru-RU" sz="2000" b="1" dirty="0">
                <a:latin typeface="+mj-lt"/>
                <a:ea typeface="Arial Bold"/>
                <a:cs typeface="Arial Bold"/>
                <a:sym typeface="Arial Bold"/>
              </a:rPr>
              <a:t>о влагалищном секрете у самок кроликов</a:t>
            </a:r>
            <a:endParaRPr lang="en-US" sz="2000" b="1" dirty="0">
              <a:latin typeface="+mj-lt"/>
              <a:ea typeface="Arial Bold"/>
              <a:cs typeface="Arial Bold"/>
              <a:sym typeface="Arial Bold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99DBE5-5EFF-7AA9-1DD3-1BAA55C4D723}"/>
              </a:ext>
            </a:extLst>
          </p:cNvPr>
          <p:cNvSpPr txBox="1"/>
          <p:nvPr/>
        </p:nvSpPr>
        <p:spPr>
          <a:xfrm>
            <a:off x="6373419" y="313073"/>
            <a:ext cx="563722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Динамика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концентрации 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азотсодержащи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х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соединени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й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в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 влагалищном секрете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у сам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ок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кроликов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86DBCE7-1E30-29C7-13FD-C986FE7BE38A}"/>
              </a:ext>
            </a:extLst>
          </p:cNvPr>
          <p:cNvSpPr txBox="1"/>
          <p:nvPr/>
        </p:nvSpPr>
        <p:spPr>
          <a:xfrm>
            <a:off x="1034981" y="4649529"/>
            <a:ext cx="105340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р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0,05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ри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сравнени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с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группой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1      </a:t>
            </a:r>
            <a:r>
              <a:rPr lang="ru-RU" sz="1400" baseline="30000" dirty="0">
                <a:latin typeface="Arial"/>
                <a:ea typeface="Arial"/>
                <a:cs typeface="Arial"/>
                <a:sym typeface="Arial"/>
              </a:rPr>
              <a:t>о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р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&lt;0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05 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при сравнении с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группой</a:t>
            </a:r>
            <a:r>
              <a:rPr lang="ru-RU" sz="1400" dirty="0" err="1">
                <a:latin typeface="Arial"/>
                <a:ea typeface="Arial"/>
                <a:cs typeface="Arial"/>
                <a:sym typeface="Arial"/>
              </a:rPr>
              <a:t> 2           </a:t>
            </a:r>
            <a:r>
              <a:rPr lang="en-US" sz="1400" baseline="30000" dirty="0"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p&lt;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0,05 при сравнении с визитом 0</a:t>
            </a:r>
            <a:endParaRPr lang="en-US" sz="1400" baseline="3000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1F7F4A-F82C-B496-CA93-636275DC56B1}"/>
              </a:ext>
            </a:extLst>
          </p:cNvPr>
          <p:cNvSpPr txBox="1"/>
          <p:nvPr/>
        </p:nvSpPr>
        <p:spPr>
          <a:xfrm>
            <a:off x="531297" y="5273304"/>
            <a:ext cx="111294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Вывод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: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после окклюзии ВПВ и удаления тазовых и поясничных лифоузлов концентрация остаточного азота и а</a:t>
            </a:r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зотсодержащи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х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соединени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й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во влагалищном секрете </a:t>
            </a:r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достоверно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повышается и коррелирует с выраженностью нарушений </a:t>
            </a:r>
            <a:r>
              <a:rPr lang="ru-RU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крово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- и лимфообращения в малом тазу. </a:t>
            </a:r>
            <a:endParaRPr lang="en-US" sz="2000" b="1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777461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E07F66A6-21C2-0C74-5258-4148C36F7C4A}"/>
              </a:ext>
            </a:extLst>
          </p:cNvPr>
          <p:cNvSpPr txBox="1"/>
          <p:nvPr/>
        </p:nvSpPr>
        <p:spPr>
          <a:xfrm>
            <a:off x="958382" y="5652692"/>
            <a:ext cx="109906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Вывод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: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при нарушении крово- и лимфообращения в малом тазу </a:t>
            </a:r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наблюдается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достоверное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повышение уровня рН</a:t>
            </a:r>
            <a:r>
              <a:rPr lang="en-US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во </a:t>
            </a:r>
            <a:r>
              <a:rPr lang="en-US" sz="20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влагалищ</a:t>
            </a:r>
            <a:r>
              <a:rPr lang="ru-RU" sz="20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е</a:t>
            </a:r>
            <a:endParaRPr lang="en-US" sz="2000" b="1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EAF0ABA-9C1E-267F-D27D-45577E245096}"/>
              </a:ext>
            </a:extLst>
          </p:cNvPr>
          <p:cNvSpPr txBox="1"/>
          <p:nvPr/>
        </p:nvSpPr>
        <p:spPr>
          <a:xfrm>
            <a:off x="651899" y="389700"/>
            <a:ext cx="114600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</a:t>
            </a:r>
            <a:r>
              <a:rPr lang="ru-RU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инамика уровня вагинального рН</a:t>
            </a:r>
            <a:r>
              <a:rPr lang="en-US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(</a:t>
            </a:r>
            <a:r>
              <a:rPr lang="ru-RU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отн. </a:t>
            </a:r>
            <a:r>
              <a:rPr lang="ru-RU" sz="2800" b="1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ед</a:t>
            </a:r>
            <a:r>
              <a:rPr lang="en-US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) </a:t>
            </a:r>
            <a:r>
              <a:rPr lang="ru-RU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у</a:t>
            </a:r>
            <a:r>
              <a:rPr lang="en-US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сам</a:t>
            </a:r>
            <a:r>
              <a:rPr lang="ru-RU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ок</a:t>
            </a:r>
            <a:r>
              <a:rPr lang="en-US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к</a:t>
            </a:r>
            <a:r>
              <a:rPr lang="ru-RU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</a:t>
            </a:r>
            <a:r>
              <a:rPr lang="en-US" sz="2800" b="1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оликов</a:t>
            </a:r>
          </a:p>
        </p:txBody>
      </p:sp>
      <p:graphicFrame>
        <p:nvGraphicFramePr>
          <p:cNvPr id="2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879271"/>
              </p:ext>
            </p:extLst>
          </p:nvPr>
        </p:nvGraphicFramePr>
        <p:xfrm>
          <a:off x="764040" y="1126575"/>
          <a:ext cx="11184944" cy="4880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AFAA596-6C71-68F8-8021-16667344050F}"/>
              </a:ext>
            </a:extLst>
          </p:cNvPr>
          <p:cNvSpPr txBox="1"/>
          <p:nvPr/>
        </p:nvSpPr>
        <p:spPr>
          <a:xfrm>
            <a:off x="7865251" y="4682139"/>
            <a:ext cx="3665109" cy="579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*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р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&lt;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0,05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п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ри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сравнени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и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с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Arial"/>
                <a:ea typeface="Arial"/>
                <a:cs typeface="Arial"/>
                <a:sym typeface="Arial"/>
              </a:rPr>
              <a:t>группой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1</a:t>
            </a:r>
            <a:endParaRPr lang="en-US" sz="1400" dirty="0"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ts val="2412"/>
              </a:lnSpc>
            </a:pPr>
            <a:r>
              <a:rPr lang="en-US" sz="1400" baseline="30000" dirty="0">
                <a:latin typeface="Arial"/>
                <a:ea typeface="Arial"/>
                <a:cs typeface="Arial"/>
                <a:sym typeface="Arial"/>
              </a:rPr>
              <a:t>&amp; </a:t>
            </a:r>
            <a:r>
              <a:rPr lang="en-US" sz="1400" dirty="0">
                <a:latin typeface="Arial"/>
                <a:ea typeface="Arial"/>
                <a:cs typeface="Arial"/>
                <a:sym typeface="Arial"/>
              </a:rPr>
              <a:t>p&lt;</a:t>
            </a:r>
            <a:r>
              <a:rPr lang="ru-RU" sz="1400" dirty="0">
                <a:latin typeface="Arial"/>
                <a:ea typeface="Arial"/>
                <a:cs typeface="Arial"/>
                <a:sym typeface="Arial"/>
              </a:rPr>
              <a:t>0,05 при сравнении с визитом 0</a:t>
            </a:r>
            <a:endParaRPr lang="en-US" sz="1400" baseline="30000" dirty="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17975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0" t="23722" r="34159" b="-307"/>
          <a:stretch/>
        </p:blipFill>
        <p:spPr>
          <a:xfrm>
            <a:off x="6877785" y="1677905"/>
            <a:ext cx="2189018" cy="20477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07" t="27070" r="20371" b="34344"/>
          <a:stretch/>
        </p:blipFill>
        <p:spPr>
          <a:xfrm>
            <a:off x="2243497" y="1653917"/>
            <a:ext cx="2075732" cy="2140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37" t="17979" r="20102" b="37779"/>
          <a:stretch/>
        </p:blipFill>
        <p:spPr>
          <a:xfrm>
            <a:off x="-101515" y="1693160"/>
            <a:ext cx="2193912" cy="206208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3" t="37373" r="50540" b="35960"/>
          <a:stretch/>
        </p:blipFill>
        <p:spPr>
          <a:xfrm>
            <a:off x="9217903" y="1650137"/>
            <a:ext cx="2113083" cy="19104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804783" y="507760"/>
            <a:ext cx="105824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+mj-lt"/>
                <a:cs typeface="Arial" panose="020B0604020202020204" pitchFamily="34" charset="0"/>
              </a:rPr>
              <a:t>Микроскопия вагинального мазка у самок кроликов (х400)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6255" y="3860561"/>
            <a:ext cx="20827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Arial" panose="020B0604020202020204" pitchFamily="34" charset="0"/>
              </a:rPr>
              <a:t>Визит 0 </a:t>
            </a:r>
          </a:p>
          <a:p>
            <a:r>
              <a:rPr lang="ru-RU" dirty="0">
                <a:cs typeface="Arial" panose="020B0604020202020204" pitchFamily="34" charset="0"/>
              </a:rPr>
              <a:t>Все мазки без </a:t>
            </a:r>
            <a:r>
              <a:rPr lang="ru-RU" dirty="0" err="1">
                <a:cs typeface="Arial" panose="020B0604020202020204" pitchFamily="34" charset="0"/>
              </a:rPr>
              <a:t>адгези</a:t>
            </a:r>
            <a:r>
              <a:rPr lang="kk-KZ" dirty="0">
                <a:cs typeface="Arial" panose="020B0604020202020204" pitchFamily="34" charset="0"/>
              </a:rPr>
              <a:t>и</a:t>
            </a:r>
            <a:r>
              <a:rPr lang="ru-RU" dirty="0">
                <a:cs typeface="Arial" panose="020B0604020202020204" pitchFamily="34" charset="0"/>
              </a:rPr>
              <a:t> микроорганизмов на клетках эпителия влагалища</a:t>
            </a:r>
          </a:p>
          <a:p>
            <a:r>
              <a:rPr lang="ru-RU" dirty="0">
                <a:cs typeface="Times New Roman" panose="02020603050405020304" pitchFamily="18" charset="0"/>
              </a:rPr>
              <a:t>КК: 0/30 (0</a:t>
            </a:r>
            <a:r>
              <a:rPr lang="ru-RU" dirty="0">
                <a:cs typeface="Times New Roman" panose="02020603050405020304" pitchFamily="18" charset="0"/>
                <a:sym typeface="Wingdings" pitchFamily="2" charset="2"/>
              </a:rPr>
              <a:t>%)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1303" y="3860561"/>
            <a:ext cx="20545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Через 1 месяц после </a:t>
            </a:r>
            <a:r>
              <a:rPr lang="ru-RU" dirty="0" err="1">
                <a:cs typeface="Times New Roman" panose="02020603050405020304" pitchFamily="18" charset="0"/>
              </a:rPr>
              <a:t>билатеральной</a:t>
            </a:r>
            <a:r>
              <a:rPr lang="ru-RU" dirty="0">
                <a:cs typeface="Times New Roman" panose="02020603050405020304" pitchFamily="18" charset="0"/>
              </a:rPr>
              <a:t> окклюзии ВПВ</a:t>
            </a:r>
            <a:endParaRPr lang="en-US" dirty="0">
              <a:cs typeface="Times New Roman" panose="02020603050405020304" pitchFamily="18" charset="0"/>
            </a:endParaRPr>
          </a:p>
          <a:p>
            <a:r>
              <a:rPr lang="ru-RU" dirty="0">
                <a:cs typeface="Times New Roman" panose="02020603050405020304" pitchFamily="18" charset="0"/>
              </a:rPr>
              <a:t>КК: 10/10 (100</a:t>
            </a:r>
            <a:r>
              <a:rPr lang="ru-RU" dirty="0">
                <a:cs typeface="Times New Roman" panose="02020603050405020304" pitchFamily="18" charset="0"/>
                <a:sym typeface="Wingdings" pitchFamily="2" charset="2"/>
              </a:rPr>
              <a:t>%)</a:t>
            </a:r>
            <a:endParaRPr lang="ru-RU" dirty="0"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728187" y="3823855"/>
            <a:ext cx="21939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Через 2 месяца после </a:t>
            </a:r>
            <a:r>
              <a:rPr lang="ru-RU" dirty="0" err="1">
                <a:cs typeface="Times New Roman" panose="02020603050405020304" pitchFamily="18" charset="0"/>
              </a:rPr>
              <a:t>билатеральной</a:t>
            </a:r>
            <a:r>
              <a:rPr lang="ru-RU" dirty="0">
                <a:cs typeface="Times New Roman" panose="02020603050405020304" pitchFamily="18" charset="0"/>
              </a:rPr>
              <a:t> окклюзии ВПВ и удаления л/у </a:t>
            </a:r>
          </a:p>
          <a:p>
            <a:r>
              <a:rPr lang="ru-RU" dirty="0">
                <a:cs typeface="Times New Roman" panose="02020603050405020304" pitchFamily="18" charset="0"/>
              </a:rPr>
              <a:t>КК: 10/10 (100</a:t>
            </a:r>
            <a:r>
              <a:rPr lang="ru-RU" dirty="0">
                <a:cs typeface="Times New Roman" panose="02020603050405020304" pitchFamily="18" charset="0"/>
                <a:sym typeface="Wingdings" pitchFamily="2" charset="2"/>
              </a:rPr>
              <a:t>%)</a:t>
            </a:r>
            <a:endParaRPr lang="ru-RU" dirty="0"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36013" y="3808007"/>
            <a:ext cx="213079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Через 3 месяца после </a:t>
            </a:r>
            <a:r>
              <a:rPr lang="ru-RU" dirty="0" err="1">
                <a:cs typeface="Times New Roman" panose="02020603050405020304" pitchFamily="18" charset="0"/>
              </a:rPr>
              <a:t>билатеральной</a:t>
            </a:r>
            <a:r>
              <a:rPr lang="ru-RU" dirty="0">
                <a:cs typeface="Times New Roman" panose="02020603050405020304" pitchFamily="18" charset="0"/>
              </a:rPr>
              <a:t> окклюзии ВПВ</a:t>
            </a:r>
          </a:p>
          <a:p>
            <a:r>
              <a:rPr lang="ru-RU" dirty="0">
                <a:cs typeface="Times New Roman" panose="02020603050405020304" pitchFamily="18" charset="0"/>
              </a:rPr>
              <a:t>КК: 10/10 (100</a:t>
            </a:r>
            <a:r>
              <a:rPr lang="ru-RU" dirty="0">
                <a:cs typeface="Times New Roman" panose="02020603050405020304" pitchFamily="18" charset="0"/>
                <a:sym typeface="Wingdings" pitchFamily="2" charset="2"/>
              </a:rPr>
              <a:t>%)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9401282" y="3808007"/>
            <a:ext cx="2130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cs typeface="Times New Roman" panose="02020603050405020304" pitchFamily="18" charset="0"/>
              </a:rPr>
              <a:t>Через 4 месяца после </a:t>
            </a:r>
            <a:r>
              <a:rPr lang="ru-RU" dirty="0" err="1">
                <a:cs typeface="Times New Roman" panose="02020603050405020304" pitchFamily="18" charset="0"/>
              </a:rPr>
              <a:t>билатеральной</a:t>
            </a:r>
            <a:r>
              <a:rPr lang="ru-RU" dirty="0">
                <a:cs typeface="Times New Roman" panose="02020603050405020304" pitchFamily="18" charset="0"/>
              </a:rPr>
              <a:t> окклюзии ВПВ  и удаления л/у</a:t>
            </a:r>
          </a:p>
          <a:p>
            <a:r>
              <a:rPr lang="ru-RU" dirty="0">
                <a:cs typeface="Times New Roman" panose="02020603050405020304" pitchFamily="18" charset="0"/>
              </a:rPr>
              <a:t>КК: 10/10 (100</a:t>
            </a:r>
            <a:r>
              <a:rPr lang="ru-RU" dirty="0">
                <a:cs typeface="Times New Roman" panose="02020603050405020304" pitchFamily="18" charset="0"/>
                <a:sym typeface="Wingdings" pitchFamily="2" charset="2"/>
              </a:rPr>
              <a:t>%)</a:t>
            </a:r>
            <a:endParaRPr lang="ru-RU" dirty="0"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86" t="32293" r="33668" b="14141"/>
          <a:stretch/>
        </p:blipFill>
        <p:spPr>
          <a:xfrm>
            <a:off x="4515888" y="1651117"/>
            <a:ext cx="2147742" cy="207602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C0BB7BF-C214-B953-76B2-6383A65053D4}"/>
              </a:ext>
            </a:extLst>
          </p:cNvPr>
          <p:cNvSpPr txBox="1"/>
          <p:nvPr/>
        </p:nvSpPr>
        <p:spPr>
          <a:xfrm>
            <a:off x="2035080" y="1182644"/>
            <a:ext cx="10291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Эпителиальные клетки влагалища с адгезий микроорганизмов (ключевые клетки- КК)</a:t>
            </a:r>
          </a:p>
        </p:txBody>
      </p:sp>
    </p:spTree>
    <p:extLst>
      <p:ext uri="{BB962C8B-B14F-4D97-AF65-F5344CB8AC3E}">
        <p14:creationId xmlns:p14="http://schemas.microsoft.com/office/powerpoint/2010/main" val="34288624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3CE1FDB-E7D6-44BD-B548-F3D6636A8E45}"/>
              </a:ext>
            </a:extLst>
          </p:cNvPr>
          <p:cNvSpPr txBox="1"/>
          <p:nvPr/>
        </p:nvSpPr>
        <p:spPr>
          <a:xfrm>
            <a:off x="390525" y="0"/>
            <a:ext cx="11544300" cy="726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</a:p>
          <a:p>
            <a:pPr>
              <a:spcBef>
                <a:spcPts val="600"/>
              </a:spcBef>
            </a:pPr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Выводы:</a:t>
            </a: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600"/>
              </a:spcBef>
              <a:buAutoNum type="arabicPeriod"/>
            </a:pP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Билатеральная окклюзия ВПВ в экспериментальной модели самок кроликов сопровождается уменьшением оксигенации слизистой оболочки влагалища с 90±0,2 до 67 ±0,2% (p&lt;0,05), увеличением уровня остаточного азота с 8,5±0,2 до 17,4±0,2 ммоль/л (p&lt;0,05) и азотсодержащих соединений с 14,3±0,2 до 20,9±0,2 ммоль/л (p&lt;0,05), что свидетельствует о нарушении кровоснабжения стенки влагалища. При дополнительном удалении тазовых и поясничных лимфатических узлов отрицательная динамика показателей сохраняется, достигая 89±0,2%, 25,8±0,2 ммоль/л и 40,3±0,2 ммоль/л, соответственно (p&lt;0,05), характеризуя прогрессивное ухудшение степени циркуляторных нарушений в стенке влагалища. 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С циркуляторными нарушениями в слизистой влагалища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детерминировано повышение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уровня вагинального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рН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и появление большого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количеств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ключевых клеток в вагинальных мазках при микроскопии, что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указывает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на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развитие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БВ 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 </a:t>
            </a:r>
            <a:r>
              <a:rPr lang="en-US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эксперимент</a:t>
            </a:r>
            <a:r>
              <a:rPr lang="ru-RU" sz="2000" dirty="0" err="1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альной</a:t>
            </a:r>
            <a:r>
              <a:rPr lang="ru-RU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модели самок кроликов</a:t>
            </a:r>
            <a:r>
              <a:rPr lang="en-US" sz="2000" dirty="0"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.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 С циркуляторными нарушениями в слизистой влагалища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детерминировано повышение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   уровня вагинального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рН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с 6,5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отн.ед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 до 8,4 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отн.ед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.  и появление большого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количеств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ключевых клеток в вагинальных мазках при микроскопии, что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указывает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на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развитие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БВ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в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эксперимент</a:t>
            </a:r>
            <a:r>
              <a:rPr kumimoji="0" lang="ru-RU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альной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 модели самок кроликов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rial Bold"/>
                <a:cs typeface="Arial" panose="020B0604020202020204" pitchFamily="34" charset="0"/>
                <a:sym typeface="Arial Bold"/>
              </a:rPr>
              <a:t>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  <a:p>
            <a:pPr marL="457200" indent="-457200">
              <a:spcBef>
                <a:spcPts val="600"/>
              </a:spcBef>
              <a:buAutoNum type="arabicPeriod"/>
            </a:pPr>
            <a:endParaRPr lang="ru-RU" sz="2000" dirty="0">
              <a:latin typeface="Arial" panose="020B0604020202020204" pitchFamily="34" charset="0"/>
              <a:ea typeface="Arial Bold"/>
              <a:cs typeface="Arial" panose="020B0604020202020204" pitchFamily="34" charset="0"/>
              <a:sym typeface="Arial Bold"/>
            </a:endParaRPr>
          </a:p>
        </p:txBody>
      </p:sp>
    </p:spTree>
    <p:extLst>
      <p:ext uri="{BB962C8B-B14F-4D97-AF65-F5344CB8AC3E}">
        <p14:creationId xmlns:p14="http://schemas.microsoft.com/office/powerpoint/2010/main" val="2179180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6437" y="1430178"/>
            <a:ext cx="1136669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Билатеральную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οкклюзию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ВПВ и экстирпацию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пοясничных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и тазовых лимфатических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узлοв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у самок кроликов можно использовать в качестве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дοбротной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мοдели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для изучения развития, методов лечения и профилактики БВ при невозможности проведения клинических исследований у женщин по этическим или другим причинам.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94171" y="637848"/>
            <a:ext cx="5384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ПРАКТИЧЕСКИЕ РЕКОМЕНДАЦИИ</a:t>
            </a:r>
          </a:p>
        </p:txBody>
      </p:sp>
    </p:spTree>
    <p:extLst>
      <p:ext uri="{BB962C8B-B14F-4D97-AF65-F5344CB8AC3E}">
        <p14:creationId xmlns:p14="http://schemas.microsoft.com/office/powerpoint/2010/main" val="2014973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97CF203-9945-764A-C697-7FFC70A1C747}"/>
              </a:ext>
            </a:extLst>
          </p:cNvPr>
          <p:cNvSpPr txBox="1"/>
          <p:nvPr/>
        </p:nvSpPr>
        <p:spPr>
          <a:xfrm>
            <a:off x="3338702" y="2778577"/>
            <a:ext cx="5576590" cy="1128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9818"/>
              </a:lnSpc>
            </a:pP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СПАСИБО ЗА ВНИМАНИЕ</a:t>
            </a:r>
            <a:r>
              <a:rPr lang="ru-RU" sz="32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Arimo Bold"/>
                <a:cs typeface="Arial" panose="020B0604020202020204" pitchFamily="34" charset="0"/>
                <a:sym typeface="Arimo Bold"/>
              </a:rPr>
              <a:t>!</a:t>
            </a:r>
            <a:endParaRPr lang="en-US" sz="32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Arimo Bold"/>
              <a:cs typeface="Arial" panose="020B0604020202020204" pitchFamily="34" charset="0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423760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49911</TotalTime>
  <Words>1190</Words>
  <Application>Microsoft Office PowerPoint</Application>
  <PresentationFormat>Широкоэкранный</PresentationFormat>
  <Paragraphs>109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Bold</vt:lpstr>
      <vt:lpstr>Arimo Bold</vt:lpstr>
      <vt:lpstr>Calibri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Generous Art</dc:creator>
  <cp:lastModifiedBy>Acer</cp:lastModifiedBy>
  <cp:revision>3832</cp:revision>
  <dcterms:created xsi:type="dcterms:W3CDTF">2022-11-15T11:17:26Z</dcterms:created>
  <dcterms:modified xsi:type="dcterms:W3CDTF">2026-10-15T12:39:02Z</dcterms:modified>
</cp:coreProperties>
</file>