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A16013-00DB-47DC-AFA6-0937CE57BA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09EA8B9-9F52-48FC-8302-6E1697EFB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78ACB4-B92C-44A3-B70F-F84615C05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53FA0E-6109-47D3-80EA-46336577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5861CF-230A-4E0B-9580-57FEA3567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64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EACDD3-3F19-4A59-BF54-5CA161E81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4DEF00-9486-4867-B144-E1FF27E525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944E26-76BE-4DA4-A711-4A6DCDD9F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AF2346-7F35-4DC0-86A7-B1B08478E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4CCE8B-674F-4E5D-960F-5E322EF49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50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722903-2404-4734-9879-E96D7C83F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434D21-2834-4FBE-86D0-06424C632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CEA89C-1A0B-42AC-8F82-4D962533E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BEC8E8-91E7-4998-9785-DBF4E6994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B1A528-56E4-4CC2-A070-F2F3E901F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748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E8538C-E84B-4EA7-94ED-EAAF235D3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BA124F-E9C1-414E-A2A1-A56862236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0B70D28-17BD-479E-AB74-F381713786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1F91C28-2FCA-4355-B23D-E9A018A40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8037F1-CBA9-4637-956D-635965A29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4BC7008-728C-42C8-A00E-F66E5CAA2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704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D9B0B3-FAD0-417B-9B50-937ECE691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291289-F0DD-4139-AA76-CE4381B418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5F99277-7A20-4FD5-A880-9AABD1C267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D2E367F-051C-4B67-AC43-1CB845C68F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04C321A-92FA-465F-B357-AEFD5A2196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D6DDDAB-AE35-43AA-87ED-E354771E3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54D144D-2974-4197-AA6F-64663EEC3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74F9783-778A-45DE-8BA9-25A4CF62D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60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F8930-FB21-4AEC-9509-9480B1F49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6FB5198-3878-40E0-9BF4-0CDF7FCAB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E01F20B-AB0C-4DAA-BE4C-A8E59DDBB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4F6ED53-358F-4821-A483-1B7424F77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03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5A74C27-C33B-4CFF-B1FA-0DCE0D66A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FA8DA8B-7031-4475-872F-8DA881E68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47533FF-5521-4776-B5E9-02B29D824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99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58DD0B-8EC2-4D6E-B5CB-CDC89C301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6A0594-3596-4B9B-8A50-952873C1EC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31A3E22-892B-4DE7-841A-CD78B39DB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21B199-EF04-42A4-9CA2-313A6F20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8AAC4C-328D-4DF2-9FA5-7DE9D0D60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AEB54C-347E-499E-A496-6DEE57187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252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9B87AB-21ED-48AB-AF7B-C60F19F3D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586F3FE-8AEC-4CDE-A044-D299931982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D22A1B5-1C96-4448-BC22-F81DEA52A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88F7EE-A53A-4860-A810-4A94D8D03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792ED7-BB70-4FE8-8417-5F4C28B25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FE12EC-15EE-4B07-9DB7-1ABBBF941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341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DABA80-A1FA-4361-9BF4-2E8AE7E76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9EF792D-B197-48EC-BAB7-2AC50DBDF8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41AE6E-B70B-465E-A653-9024FA248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43E501-14C6-489C-9EE9-E3EE4172B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0991A7-9DA7-4AFA-A52B-8C2D2A5E1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72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06232EF-4398-4080-BB95-0F5445D921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EB05B50-1744-4B1F-BFA0-9A834C898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DE5179-86DC-47BE-A76E-B963444FF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E8953C-692B-4DAD-8AF1-D00C4806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00C2B2-6F51-46F5-9047-02AD6544A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14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3702A1-1496-41A8-A704-85A00931D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1DA9634-354A-42DF-93E4-E165497A00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5BB193-0BCE-455F-A77D-788039AD0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6F58D-2CAC-484C-8A1D-E8FF027A5AB7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F34EBC-49CF-4713-ABF8-BB1C25CFA2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0CDA14-2299-4FAC-8CBB-2F8D502009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655F6-72C2-4E08-9844-129664CEF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4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F3688-5528-49F9-B8D3-06EBFD0BFD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6F50EF-50B9-4BCD-B0E0-951E38C73E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551579-86CD-4ACA-B891-0CDA85F85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17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F9B7B-B4E7-47CF-A06E-73A726654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E824FC5-8541-4100-90B6-0C9664CCB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350"/>
          </a:xfrm>
        </p:spPr>
      </p:pic>
    </p:spTree>
    <p:extLst>
      <p:ext uri="{BB962C8B-B14F-4D97-AF65-F5344CB8AC3E}">
        <p14:creationId xmlns:p14="http://schemas.microsoft.com/office/powerpoint/2010/main" val="2583051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AB86CF-8DAA-4892-8107-79C6249B2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569F8D5-4609-4B13-938D-6F4894B25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0722" cy="6858000"/>
          </a:xfrm>
        </p:spPr>
      </p:pic>
    </p:spTree>
    <p:extLst>
      <p:ext uri="{BB962C8B-B14F-4D97-AF65-F5344CB8AC3E}">
        <p14:creationId xmlns:p14="http://schemas.microsoft.com/office/powerpoint/2010/main" val="18692717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Адилет</dc:creator>
  <cp:lastModifiedBy>Адилет</cp:lastModifiedBy>
  <cp:revision>1</cp:revision>
  <dcterms:created xsi:type="dcterms:W3CDTF">2026-09-08T07:23:32Z</dcterms:created>
  <dcterms:modified xsi:type="dcterms:W3CDTF">2026-09-08T07:25:07Z</dcterms:modified>
</cp:coreProperties>
</file>